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3"/>
  </p:notesMasterIdLst>
  <p:handoutMasterIdLst>
    <p:handoutMasterId r:id="rId54"/>
  </p:handoutMasterIdLst>
  <p:sldIdLst>
    <p:sldId id="297" r:id="rId2"/>
    <p:sldId id="1249" r:id="rId3"/>
    <p:sldId id="1250" r:id="rId4"/>
    <p:sldId id="1251" r:id="rId5"/>
    <p:sldId id="1252" r:id="rId6"/>
    <p:sldId id="1280" r:id="rId7"/>
    <p:sldId id="1253" r:id="rId8"/>
    <p:sldId id="1256" r:id="rId9"/>
    <p:sldId id="1257" r:id="rId10"/>
    <p:sldId id="1258" r:id="rId11"/>
    <p:sldId id="1260" r:id="rId12"/>
    <p:sldId id="1259" r:id="rId13"/>
    <p:sldId id="1261" r:id="rId14"/>
    <p:sldId id="1262" r:id="rId15"/>
    <p:sldId id="1263" r:id="rId16"/>
    <p:sldId id="1264" r:id="rId17"/>
    <p:sldId id="1265" r:id="rId18"/>
    <p:sldId id="1266" r:id="rId19"/>
    <p:sldId id="1267" r:id="rId20"/>
    <p:sldId id="1268" r:id="rId21"/>
    <p:sldId id="1269" r:id="rId22"/>
    <p:sldId id="1270" r:id="rId23"/>
    <p:sldId id="1271" r:id="rId24"/>
    <p:sldId id="1272" r:id="rId25"/>
    <p:sldId id="1273" r:id="rId26"/>
    <p:sldId id="1274" r:id="rId27"/>
    <p:sldId id="1275" r:id="rId28"/>
    <p:sldId id="1276" r:id="rId29"/>
    <p:sldId id="1277" r:id="rId30"/>
    <p:sldId id="1278" r:id="rId31"/>
    <p:sldId id="1279" r:id="rId32"/>
    <p:sldId id="1255" r:id="rId33"/>
    <p:sldId id="1281" r:id="rId34"/>
    <p:sldId id="1282" r:id="rId35"/>
    <p:sldId id="1283" r:id="rId36"/>
    <p:sldId id="1284" r:id="rId37"/>
    <p:sldId id="1285" r:id="rId38"/>
    <p:sldId id="1286" r:id="rId39"/>
    <p:sldId id="1287" r:id="rId40"/>
    <p:sldId id="1298" r:id="rId41"/>
    <p:sldId id="1288" r:id="rId42"/>
    <p:sldId id="1289" r:id="rId43"/>
    <p:sldId id="1299" r:id="rId44"/>
    <p:sldId id="1292" r:id="rId45"/>
    <p:sldId id="1294" r:id="rId46"/>
    <p:sldId id="1295" r:id="rId47"/>
    <p:sldId id="1296" r:id="rId48"/>
    <p:sldId id="1300" r:id="rId49"/>
    <p:sldId id="1301" r:id="rId50"/>
    <p:sldId id="1302" r:id="rId51"/>
    <p:sldId id="1297" r:id="rId52"/>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p:restoredTop sz="90264"/>
  </p:normalViewPr>
  <p:slideViewPr>
    <p:cSldViewPr>
      <p:cViewPr>
        <p:scale>
          <a:sx n="110" d="100"/>
          <a:sy n="110" d="100"/>
        </p:scale>
        <p:origin x="920" y="22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761524E5-2E88-1540-9B24-21A65855DDFA}"/>
    <pc:docChg chg="custSel modSld">
      <pc:chgData name="Barnaghi, Payam" userId="074f2ebd-6afc-4315-b390-7d2c21b26061" providerId="ADAL" clId="{761524E5-2E88-1540-9B24-21A65855DDFA}" dt="2025-01-21T12:30:06.483" v="0" actId="7634"/>
      <pc:docMkLst>
        <pc:docMk/>
      </pc:docMkLst>
      <pc:sldChg chg="addSp">
        <pc:chgData name="Barnaghi, Payam" userId="074f2ebd-6afc-4315-b390-7d2c21b26061" providerId="ADAL" clId="{761524E5-2E88-1540-9B24-21A65855DDFA}" dt="2025-01-21T12:30:06.483" v="0" actId="7634"/>
        <pc:sldMkLst>
          <pc:docMk/>
          <pc:sldMk cId="4066264006" sldId="1249"/>
        </pc:sldMkLst>
        <pc:inkChg chg="add">
          <ac:chgData name="Barnaghi, Payam" userId="074f2ebd-6afc-4315-b390-7d2c21b26061" providerId="ADAL" clId="{761524E5-2E88-1540-9B24-21A65855DDFA}" dt="2025-01-21T12:30:06.483" v="0" actId="7634"/>
          <ac:inkMkLst>
            <pc:docMk/>
            <pc:sldMk cId="4066264006" sldId="1249"/>
            <ac:inkMk id="5" creationId="{8A37BC0C-CB17-8A0A-C667-5CEAE4D826E2}"/>
          </ac:inkMkLst>
        </pc:inkChg>
      </pc:sldChg>
      <pc:sldChg chg="addSp">
        <pc:chgData name="Barnaghi, Payam" userId="074f2ebd-6afc-4315-b390-7d2c21b26061" providerId="ADAL" clId="{761524E5-2E88-1540-9B24-21A65855DDFA}" dt="2025-01-21T12:30:06.483" v="0" actId="7634"/>
        <pc:sldMkLst>
          <pc:docMk/>
          <pc:sldMk cId="65579617" sldId="1250"/>
        </pc:sldMkLst>
        <pc:inkChg chg="add">
          <ac:chgData name="Barnaghi, Payam" userId="074f2ebd-6afc-4315-b390-7d2c21b26061" providerId="ADAL" clId="{761524E5-2E88-1540-9B24-21A65855DDFA}" dt="2025-01-21T12:30:06.483" v="0" actId="7634"/>
          <ac:inkMkLst>
            <pc:docMk/>
            <pc:sldMk cId="65579617" sldId="1250"/>
            <ac:inkMk id="5" creationId="{BBC892AB-21A6-803E-BFDD-B56CDC27AACA}"/>
          </ac:inkMkLst>
        </pc:inkChg>
      </pc:sldChg>
      <pc:sldChg chg="addSp">
        <pc:chgData name="Barnaghi, Payam" userId="074f2ebd-6afc-4315-b390-7d2c21b26061" providerId="ADAL" clId="{761524E5-2E88-1540-9B24-21A65855DDFA}" dt="2025-01-21T12:30:06.483" v="0" actId="7634"/>
        <pc:sldMkLst>
          <pc:docMk/>
          <pc:sldMk cId="912621843" sldId="1251"/>
        </pc:sldMkLst>
        <pc:inkChg chg="add">
          <ac:chgData name="Barnaghi, Payam" userId="074f2ebd-6afc-4315-b390-7d2c21b26061" providerId="ADAL" clId="{761524E5-2E88-1540-9B24-21A65855DDFA}" dt="2025-01-21T12:30:06.483" v="0" actId="7634"/>
          <ac:inkMkLst>
            <pc:docMk/>
            <pc:sldMk cId="912621843" sldId="1251"/>
            <ac:inkMk id="5" creationId="{6FBF358B-D7BD-0460-CB46-055A5683DBC1}"/>
          </ac:inkMkLst>
        </pc:inkChg>
      </pc:sldChg>
      <pc:sldChg chg="addSp">
        <pc:chgData name="Barnaghi, Payam" userId="074f2ebd-6afc-4315-b390-7d2c21b26061" providerId="ADAL" clId="{761524E5-2E88-1540-9B24-21A65855DDFA}" dt="2025-01-21T12:30:06.483" v="0" actId="7634"/>
        <pc:sldMkLst>
          <pc:docMk/>
          <pc:sldMk cId="901124736" sldId="1252"/>
        </pc:sldMkLst>
        <pc:inkChg chg="add">
          <ac:chgData name="Barnaghi, Payam" userId="074f2ebd-6afc-4315-b390-7d2c21b26061" providerId="ADAL" clId="{761524E5-2E88-1540-9B24-21A65855DDFA}" dt="2025-01-21T12:30:06.483" v="0" actId="7634"/>
          <ac:inkMkLst>
            <pc:docMk/>
            <pc:sldMk cId="901124736" sldId="1252"/>
            <ac:inkMk id="5" creationId="{7009DE68-086A-B5C8-C81F-54E39ED17A73}"/>
          </ac:inkMkLst>
        </pc:inkChg>
      </pc:sldChg>
      <pc:sldChg chg="addSp">
        <pc:chgData name="Barnaghi, Payam" userId="074f2ebd-6afc-4315-b390-7d2c21b26061" providerId="ADAL" clId="{761524E5-2E88-1540-9B24-21A65855DDFA}" dt="2025-01-21T12:30:06.483" v="0" actId="7634"/>
        <pc:sldMkLst>
          <pc:docMk/>
          <pc:sldMk cId="3773621372" sldId="1253"/>
        </pc:sldMkLst>
        <pc:inkChg chg="add">
          <ac:chgData name="Barnaghi, Payam" userId="074f2ebd-6afc-4315-b390-7d2c21b26061" providerId="ADAL" clId="{761524E5-2E88-1540-9B24-21A65855DDFA}" dt="2025-01-21T12:30:06.483" v="0" actId="7634"/>
          <ac:inkMkLst>
            <pc:docMk/>
            <pc:sldMk cId="3773621372" sldId="1253"/>
            <ac:inkMk id="5" creationId="{E46A2C2B-2EE5-DABD-0F07-408CE4A1245B}"/>
          </ac:inkMkLst>
        </pc:inkChg>
      </pc:sldChg>
      <pc:sldChg chg="addSp">
        <pc:chgData name="Barnaghi, Payam" userId="074f2ebd-6afc-4315-b390-7d2c21b26061" providerId="ADAL" clId="{761524E5-2E88-1540-9B24-21A65855DDFA}" dt="2025-01-21T12:30:06.483" v="0" actId="7634"/>
        <pc:sldMkLst>
          <pc:docMk/>
          <pc:sldMk cId="2566907461" sldId="1255"/>
        </pc:sldMkLst>
        <pc:inkChg chg="add">
          <ac:chgData name="Barnaghi, Payam" userId="074f2ebd-6afc-4315-b390-7d2c21b26061" providerId="ADAL" clId="{761524E5-2E88-1540-9B24-21A65855DDFA}" dt="2025-01-21T12:30:06.483" v="0" actId="7634"/>
          <ac:inkMkLst>
            <pc:docMk/>
            <pc:sldMk cId="2566907461" sldId="1255"/>
            <ac:inkMk id="6" creationId="{B2F4A6C9-D68D-2CE3-7796-A0E904569EC9}"/>
          </ac:inkMkLst>
        </pc:inkChg>
      </pc:sldChg>
      <pc:sldChg chg="addSp">
        <pc:chgData name="Barnaghi, Payam" userId="074f2ebd-6afc-4315-b390-7d2c21b26061" providerId="ADAL" clId="{761524E5-2E88-1540-9B24-21A65855DDFA}" dt="2025-01-21T12:30:06.483" v="0" actId="7634"/>
        <pc:sldMkLst>
          <pc:docMk/>
          <pc:sldMk cId="2499888010" sldId="1256"/>
        </pc:sldMkLst>
        <pc:inkChg chg="add">
          <ac:chgData name="Barnaghi, Payam" userId="074f2ebd-6afc-4315-b390-7d2c21b26061" providerId="ADAL" clId="{761524E5-2E88-1540-9B24-21A65855DDFA}" dt="2025-01-21T12:30:06.483" v="0" actId="7634"/>
          <ac:inkMkLst>
            <pc:docMk/>
            <pc:sldMk cId="2499888010" sldId="1256"/>
            <ac:inkMk id="12" creationId="{6CADB018-DD09-A945-58D0-73518C28ECE1}"/>
          </ac:inkMkLst>
        </pc:inkChg>
      </pc:sldChg>
      <pc:sldChg chg="addSp">
        <pc:chgData name="Barnaghi, Payam" userId="074f2ebd-6afc-4315-b390-7d2c21b26061" providerId="ADAL" clId="{761524E5-2E88-1540-9B24-21A65855DDFA}" dt="2025-01-21T12:30:06.483" v="0" actId="7634"/>
        <pc:sldMkLst>
          <pc:docMk/>
          <pc:sldMk cId="3190961699" sldId="1257"/>
        </pc:sldMkLst>
        <pc:inkChg chg="add">
          <ac:chgData name="Barnaghi, Payam" userId="074f2ebd-6afc-4315-b390-7d2c21b26061" providerId="ADAL" clId="{761524E5-2E88-1540-9B24-21A65855DDFA}" dt="2025-01-21T12:30:06.483" v="0" actId="7634"/>
          <ac:inkMkLst>
            <pc:docMk/>
            <pc:sldMk cId="3190961699" sldId="1257"/>
            <ac:inkMk id="6" creationId="{69302C14-736D-DBF2-3A39-87668BFEC5FD}"/>
          </ac:inkMkLst>
        </pc:inkChg>
      </pc:sldChg>
      <pc:sldChg chg="addSp">
        <pc:chgData name="Barnaghi, Payam" userId="074f2ebd-6afc-4315-b390-7d2c21b26061" providerId="ADAL" clId="{761524E5-2E88-1540-9B24-21A65855DDFA}" dt="2025-01-21T12:30:06.483" v="0" actId="7634"/>
        <pc:sldMkLst>
          <pc:docMk/>
          <pc:sldMk cId="2293216904" sldId="1258"/>
        </pc:sldMkLst>
        <pc:inkChg chg="add">
          <ac:chgData name="Barnaghi, Payam" userId="074f2ebd-6afc-4315-b390-7d2c21b26061" providerId="ADAL" clId="{761524E5-2E88-1540-9B24-21A65855DDFA}" dt="2025-01-21T12:30:06.483" v="0" actId="7634"/>
          <ac:inkMkLst>
            <pc:docMk/>
            <pc:sldMk cId="2293216904" sldId="1258"/>
            <ac:inkMk id="9" creationId="{13CBC6F5-610A-6D88-1523-25288156855E}"/>
          </ac:inkMkLst>
        </pc:inkChg>
      </pc:sldChg>
      <pc:sldChg chg="addSp">
        <pc:chgData name="Barnaghi, Payam" userId="074f2ebd-6afc-4315-b390-7d2c21b26061" providerId="ADAL" clId="{761524E5-2E88-1540-9B24-21A65855DDFA}" dt="2025-01-21T12:30:06.483" v="0" actId="7634"/>
        <pc:sldMkLst>
          <pc:docMk/>
          <pc:sldMk cId="1909250929" sldId="1259"/>
        </pc:sldMkLst>
        <pc:inkChg chg="add">
          <ac:chgData name="Barnaghi, Payam" userId="074f2ebd-6afc-4315-b390-7d2c21b26061" providerId="ADAL" clId="{761524E5-2E88-1540-9B24-21A65855DDFA}" dt="2025-01-21T12:30:06.483" v="0" actId="7634"/>
          <ac:inkMkLst>
            <pc:docMk/>
            <pc:sldMk cId="1909250929" sldId="1259"/>
            <ac:inkMk id="11" creationId="{376A0B0A-4C8B-9351-CF1B-D50A44CE4922}"/>
          </ac:inkMkLst>
        </pc:inkChg>
      </pc:sldChg>
      <pc:sldChg chg="addSp">
        <pc:chgData name="Barnaghi, Payam" userId="074f2ebd-6afc-4315-b390-7d2c21b26061" providerId="ADAL" clId="{761524E5-2E88-1540-9B24-21A65855DDFA}" dt="2025-01-21T12:30:06.483" v="0" actId="7634"/>
        <pc:sldMkLst>
          <pc:docMk/>
          <pc:sldMk cId="1555705387" sldId="1260"/>
        </pc:sldMkLst>
        <pc:inkChg chg="add">
          <ac:chgData name="Barnaghi, Payam" userId="074f2ebd-6afc-4315-b390-7d2c21b26061" providerId="ADAL" clId="{761524E5-2E88-1540-9B24-21A65855DDFA}" dt="2025-01-21T12:30:06.483" v="0" actId="7634"/>
          <ac:inkMkLst>
            <pc:docMk/>
            <pc:sldMk cId="1555705387" sldId="1260"/>
            <ac:inkMk id="4" creationId="{8A47547F-1970-39BC-D518-3BAAD8EDFE0E}"/>
          </ac:inkMkLst>
        </pc:inkChg>
      </pc:sldChg>
      <pc:sldChg chg="addSp">
        <pc:chgData name="Barnaghi, Payam" userId="074f2ebd-6afc-4315-b390-7d2c21b26061" providerId="ADAL" clId="{761524E5-2E88-1540-9B24-21A65855DDFA}" dt="2025-01-21T12:30:06.483" v="0" actId="7634"/>
        <pc:sldMkLst>
          <pc:docMk/>
          <pc:sldMk cId="3322312671" sldId="1261"/>
        </pc:sldMkLst>
        <pc:inkChg chg="add">
          <ac:chgData name="Barnaghi, Payam" userId="074f2ebd-6afc-4315-b390-7d2c21b26061" providerId="ADAL" clId="{761524E5-2E88-1540-9B24-21A65855DDFA}" dt="2025-01-21T12:30:06.483" v="0" actId="7634"/>
          <ac:inkMkLst>
            <pc:docMk/>
            <pc:sldMk cId="3322312671" sldId="1261"/>
            <ac:inkMk id="10" creationId="{6DBDFF6C-B0D6-30FC-940C-7BBC99162256}"/>
          </ac:inkMkLst>
        </pc:inkChg>
      </pc:sldChg>
      <pc:sldChg chg="addSp">
        <pc:chgData name="Barnaghi, Payam" userId="074f2ebd-6afc-4315-b390-7d2c21b26061" providerId="ADAL" clId="{761524E5-2E88-1540-9B24-21A65855DDFA}" dt="2025-01-21T12:30:06.483" v="0" actId="7634"/>
        <pc:sldMkLst>
          <pc:docMk/>
          <pc:sldMk cId="3907179733" sldId="1262"/>
        </pc:sldMkLst>
        <pc:inkChg chg="add">
          <ac:chgData name="Barnaghi, Payam" userId="074f2ebd-6afc-4315-b390-7d2c21b26061" providerId="ADAL" clId="{761524E5-2E88-1540-9B24-21A65855DDFA}" dt="2025-01-21T12:30:06.483" v="0" actId="7634"/>
          <ac:inkMkLst>
            <pc:docMk/>
            <pc:sldMk cId="3907179733" sldId="1262"/>
            <ac:inkMk id="5" creationId="{FD8AC169-1BD8-D57A-96A7-C0AA2FF37381}"/>
          </ac:inkMkLst>
        </pc:inkChg>
      </pc:sldChg>
      <pc:sldChg chg="addSp">
        <pc:chgData name="Barnaghi, Payam" userId="074f2ebd-6afc-4315-b390-7d2c21b26061" providerId="ADAL" clId="{761524E5-2E88-1540-9B24-21A65855DDFA}" dt="2025-01-21T12:30:06.483" v="0" actId="7634"/>
        <pc:sldMkLst>
          <pc:docMk/>
          <pc:sldMk cId="3660619994" sldId="1264"/>
        </pc:sldMkLst>
        <pc:inkChg chg="add">
          <ac:chgData name="Barnaghi, Payam" userId="074f2ebd-6afc-4315-b390-7d2c21b26061" providerId="ADAL" clId="{761524E5-2E88-1540-9B24-21A65855DDFA}" dt="2025-01-21T12:30:06.483" v="0" actId="7634"/>
          <ac:inkMkLst>
            <pc:docMk/>
            <pc:sldMk cId="3660619994" sldId="1264"/>
            <ac:inkMk id="8" creationId="{CDC4BAB0-5CE2-9135-5116-08AA6A51C5D0}"/>
          </ac:inkMkLst>
        </pc:inkChg>
      </pc:sldChg>
      <pc:sldChg chg="addSp">
        <pc:chgData name="Barnaghi, Payam" userId="074f2ebd-6afc-4315-b390-7d2c21b26061" providerId="ADAL" clId="{761524E5-2E88-1540-9B24-21A65855DDFA}" dt="2025-01-21T12:30:06.483" v="0" actId="7634"/>
        <pc:sldMkLst>
          <pc:docMk/>
          <pc:sldMk cId="467487534" sldId="1265"/>
        </pc:sldMkLst>
        <pc:inkChg chg="add">
          <ac:chgData name="Barnaghi, Payam" userId="074f2ebd-6afc-4315-b390-7d2c21b26061" providerId="ADAL" clId="{761524E5-2E88-1540-9B24-21A65855DDFA}" dt="2025-01-21T12:30:06.483" v="0" actId="7634"/>
          <ac:inkMkLst>
            <pc:docMk/>
            <pc:sldMk cId="467487534" sldId="1265"/>
            <ac:inkMk id="4" creationId="{CC681FC1-E1C1-8E25-341B-8223D66167AB}"/>
          </ac:inkMkLst>
        </pc:inkChg>
      </pc:sldChg>
      <pc:sldChg chg="addSp">
        <pc:chgData name="Barnaghi, Payam" userId="074f2ebd-6afc-4315-b390-7d2c21b26061" providerId="ADAL" clId="{761524E5-2E88-1540-9B24-21A65855DDFA}" dt="2025-01-21T12:30:06.483" v="0" actId="7634"/>
        <pc:sldMkLst>
          <pc:docMk/>
          <pc:sldMk cId="1099917390" sldId="1267"/>
        </pc:sldMkLst>
        <pc:inkChg chg="add">
          <ac:chgData name="Barnaghi, Payam" userId="074f2ebd-6afc-4315-b390-7d2c21b26061" providerId="ADAL" clId="{761524E5-2E88-1540-9B24-21A65855DDFA}" dt="2025-01-21T12:30:06.483" v="0" actId="7634"/>
          <ac:inkMkLst>
            <pc:docMk/>
            <pc:sldMk cId="1099917390" sldId="1267"/>
            <ac:inkMk id="7" creationId="{999C7704-32CE-DF65-CC1D-9460A4A502B0}"/>
          </ac:inkMkLst>
        </pc:inkChg>
      </pc:sldChg>
      <pc:sldChg chg="addSp">
        <pc:chgData name="Barnaghi, Payam" userId="074f2ebd-6afc-4315-b390-7d2c21b26061" providerId="ADAL" clId="{761524E5-2E88-1540-9B24-21A65855DDFA}" dt="2025-01-21T12:30:06.483" v="0" actId="7634"/>
        <pc:sldMkLst>
          <pc:docMk/>
          <pc:sldMk cId="343637078" sldId="1268"/>
        </pc:sldMkLst>
        <pc:inkChg chg="add">
          <ac:chgData name="Barnaghi, Payam" userId="074f2ebd-6afc-4315-b390-7d2c21b26061" providerId="ADAL" clId="{761524E5-2E88-1540-9B24-21A65855DDFA}" dt="2025-01-21T12:30:06.483" v="0" actId="7634"/>
          <ac:inkMkLst>
            <pc:docMk/>
            <pc:sldMk cId="343637078" sldId="1268"/>
            <ac:inkMk id="6" creationId="{662BAA07-9310-ADE4-4E6B-92F84BAD307D}"/>
          </ac:inkMkLst>
        </pc:inkChg>
      </pc:sldChg>
      <pc:sldChg chg="addSp">
        <pc:chgData name="Barnaghi, Payam" userId="074f2ebd-6afc-4315-b390-7d2c21b26061" providerId="ADAL" clId="{761524E5-2E88-1540-9B24-21A65855DDFA}" dt="2025-01-21T12:30:06.483" v="0" actId="7634"/>
        <pc:sldMkLst>
          <pc:docMk/>
          <pc:sldMk cId="526440938" sldId="1269"/>
        </pc:sldMkLst>
        <pc:inkChg chg="add">
          <ac:chgData name="Barnaghi, Payam" userId="074f2ebd-6afc-4315-b390-7d2c21b26061" providerId="ADAL" clId="{761524E5-2E88-1540-9B24-21A65855DDFA}" dt="2025-01-21T12:30:06.483" v="0" actId="7634"/>
          <ac:inkMkLst>
            <pc:docMk/>
            <pc:sldMk cId="526440938" sldId="1269"/>
            <ac:inkMk id="6" creationId="{9B8A8F95-2CB1-71F9-D154-9E7C56276167}"/>
          </ac:inkMkLst>
        </pc:inkChg>
      </pc:sldChg>
      <pc:sldChg chg="addSp">
        <pc:chgData name="Barnaghi, Payam" userId="074f2ebd-6afc-4315-b390-7d2c21b26061" providerId="ADAL" clId="{761524E5-2E88-1540-9B24-21A65855DDFA}" dt="2025-01-21T12:30:06.483" v="0" actId="7634"/>
        <pc:sldMkLst>
          <pc:docMk/>
          <pc:sldMk cId="2771848390" sldId="1270"/>
        </pc:sldMkLst>
        <pc:inkChg chg="add">
          <ac:chgData name="Barnaghi, Payam" userId="074f2ebd-6afc-4315-b390-7d2c21b26061" providerId="ADAL" clId="{761524E5-2E88-1540-9B24-21A65855DDFA}" dt="2025-01-21T12:30:06.483" v="0" actId="7634"/>
          <ac:inkMkLst>
            <pc:docMk/>
            <pc:sldMk cId="2771848390" sldId="1270"/>
            <ac:inkMk id="6" creationId="{14E75DC1-28EE-999E-C135-7127EBB302B6}"/>
          </ac:inkMkLst>
        </pc:inkChg>
      </pc:sldChg>
      <pc:sldChg chg="addSp">
        <pc:chgData name="Barnaghi, Payam" userId="074f2ebd-6afc-4315-b390-7d2c21b26061" providerId="ADAL" clId="{761524E5-2E88-1540-9B24-21A65855DDFA}" dt="2025-01-21T12:30:06.483" v="0" actId="7634"/>
        <pc:sldMkLst>
          <pc:docMk/>
          <pc:sldMk cId="2929501134" sldId="1271"/>
        </pc:sldMkLst>
        <pc:inkChg chg="add">
          <ac:chgData name="Barnaghi, Payam" userId="074f2ebd-6afc-4315-b390-7d2c21b26061" providerId="ADAL" clId="{761524E5-2E88-1540-9B24-21A65855DDFA}" dt="2025-01-21T12:30:06.483" v="0" actId="7634"/>
          <ac:inkMkLst>
            <pc:docMk/>
            <pc:sldMk cId="2929501134" sldId="1271"/>
            <ac:inkMk id="6" creationId="{7CE2444E-B58A-575F-C933-934C2BE4A51B}"/>
          </ac:inkMkLst>
        </pc:inkChg>
      </pc:sldChg>
      <pc:sldChg chg="addSp">
        <pc:chgData name="Barnaghi, Payam" userId="074f2ebd-6afc-4315-b390-7d2c21b26061" providerId="ADAL" clId="{761524E5-2E88-1540-9B24-21A65855DDFA}" dt="2025-01-21T12:30:06.483" v="0" actId="7634"/>
        <pc:sldMkLst>
          <pc:docMk/>
          <pc:sldMk cId="1085228964" sldId="1273"/>
        </pc:sldMkLst>
        <pc:inkChg chg="add">
          <ac:chgData name="Barnaghi, Payam" userId="074f2ebd-6afc-4315-b390-7d2c21b26061" providerId="ADAL" clId="{761524E5-2E88-1540-9B24-21A65855DDFA}" dt="2025-01-21T12:30:06.483" v="0" actId="7634"/>
          <ac:inkMkLst>
            <pc:docMk/>
            <pc:sldMk cId="1085228964" sldId="1273"/>
            <ac:inkMk id="6" creationId="{B5D44235-EDDD-9D97-EB9B-30C182AB2724}"/>
          </ac:inkMkLst>
        </pc:inkChg>
      </pc:sldChg>
      <pc:sldChg chg="addSp">
        <pc:chgData name="Barnaghi, Payam" userId="074f2ebd-6afc-4315-b390-7d2c21b26061" providerId="ADAL" clId="{761524E5-2E88-1540-9B24-21A65855DDFA}" dt="2025-01-21T12:30:06.483" v="0" actId="7634"/>
        <pc:sldMkLst>
          <pc:docMk/>
          <pc:sldMk cId="2892440170" sldId="1274"/>
        </pc:sldMkLst>
        <pc:inkChg chg="add">
          <ac:chgData name="Barnaghi, Payam" userId="074f2ebd-6afc-4315-b390-7d2c21b26061" providerId="ADAL" clId="{761524E5-2E88-1540-9B24-21A65855DDFA}" dt="2025-01-21T12:30:06.483" v="0" actId="7634"/>
          <ac:inkMkLst>
            <pc:docMk/>
            <pc:sldMk cId="2892440170" sldId="1274"/>
            <ac:inkMk id="6" creationId="{D62F781F-1310-88F8-4C92-EFE73551A4E2}"/>
          </ac:inkMkLst>
        </pc:inkChg>
      </pc:sldChg>
      <pc:sldChg chg="addSp">
        <pc:chgData name="Barnaghi, Payam" userId="074f2ebd-6afc-4315-b390-7d2c21b26061" providerId="ADAL" clId="{761524E5-2E88-1540-9B24-21A65855DDFA}" dt="2025-01-21T12:30:06.483" v="0" actId="7634"/>
        <pc:sldMkLst>
          <pc:docMk/>
          <pc:sldMk cId="2833262203" sldId="1275"/>
        </pc:sldMkLst>
        <pc:inkChg chg="add">
          <ac:chgData name="Barnaghi, Payam" userId="074f2ebd-6afc-4315-b390-7d2c21b26061" providerId="ADAL" clId="{761524E5-2E88-1540-9B24-21A65855DDFA}" dt="2025-01-21T12:30:06.483" v="0" actId="7634"/>
          <ac:inkMkLst>
            <pc:docMk/>
            <pc:sldMk cId="2833262203" sldId="1275"/>
            <ac:inkMk id="6" creationId="{C7353783-C075-A90A-BD75-9B50F27A82A5}"/>
          </ac:inkMkLst>
        </pc:inkChg>
      </pc:sldChg>
      <pc:sldChg chg="addSp">
        <pc:chgData name="Barnaghi, Payam" userId="074f2ebd-6afc-4315-b390-7d2c21b26061" providerId="ADAL" clId="{761524E5-2E88-1540-9B24-21A65855DDFA}" dt="2025-01-21T12:30:06.483" v="0" actId="7634"/>
        <pc:sldMkLst>
          <pc:docMk/>
          <pc:sldMk cId="809467475" sldId="1276"/>
        </pc:sldMkLst>
        <pc:inkChg chg="add">
          <ac:chgData name="Barnaghi, Payam" userId="074f2ebd-6afc-4315-b390-7d2c21b26061" providerId="ADAL" clId="{761524E5-2E88-1540-9B24-21A65855DDFA}" dt="2025-01-21T12:30:06.483" v="0" actId="7634"/>
          <ac:inkMkLst>
            <pc:docMk/>
            <pc:sldMk cId="809467475" sldId="1276"/>
            <ac:inkMk id="6" creationId="{E16B566C-BC2F-7BFC-CF7D-16D2BDD9CAC8}"/>
          </ac:inkMkLst>
        </pc:inkChg>
      </pc:sldChg>
      <pc:sldChg chg="addSp">
        <pc:chgData name="Barnaghi, Payam" userId="074f2ebd-6afc-4315-b390-7d2c21b26061" providerId="ADAL" clId="{761524E5-2E88-1540-9B24-21A65855DDFA}" dt="2025-01-21T12:30:06.483" v="0" actId="7634"/>
        <pc:sldMkLst>
          <pc:docMk/>
          <pc:sldMk cId="4138277607" sldId="1277"/>
        </pc:sldMkLst>
        <pc:inkChg chg="add">
          <ac:chgData name="Barnaghi, Payam" userId="074f2ebd-6afc-4315-b390-7d2c21b26061" providerId="ADAL" clId="{761524E5-2E88-1540-9B24-21A65855DDFA}" dt="2025-01-21T12:30:06.483" v="0" actId="7634"/>
          <ac:inkMkLst>
            <pc:docMk/>
            <pc:sldMk cId="4138277607" sldId="1277"/>
            <ac:inkMk id="6" creationId="{FE0434E8-C3BD-33DC-F7EA-2E3160A42C70}"/>
          </ac:inkMkLst>
        </pc:inkChg>
      </pc:sldChg>
      <pc:sldChg chg="addSp">
        <pc:chgData name="Barnaghi, Payam" userId="074f2ebd-6afc-4315-b390-7d2c21b26061" providerId="ADAL" clId="{761524E5-2E88-1540-9B24-21A65855DDFA}" dt="2025-01-21T12:30:06.483" v="0" actId="7634"/>
        <pc:sldMkLst>
          <pc:docMk/>
          <pc:sldMk cId="3379810956" sldId="1278"/>
        </pc:sldMkLst>
        <pc:inkChg chg="add">
          <ac:chgData name="Barnaghi, Payam" userId="074f2ebd-6afc-4315-b390-7d2c21b26061" providerId="ADAL" clId="{761524E5-2E88-1540-9B24-21A65855DDFA}" dt="2025-01-21T12:30:06.483" v="0" actId="7634"/>
          <ac:inkMkLst>
            <pc:docMk/>
            <pc:sldMk cId="3379810956" sldId="1278"/>
            <ac:inkMk id="5" creationId="{BA5C1794-0725-FF8A-F3AD-67E3C6ED75A3}"/>
          </ac:inkMkLst>
        </pc:inkChg>
      </pc:sldChg>
      <pc:sldChg chg="addSp">
        <pc:chgData name="Barnaghi, Payam" userId="074f2ebd-6afc-4315-b390-7d2c21b26061" providerId="ADAL" clId="{761524E5-2E88-1540-9B24-21A65855DDFA}" dt="2025-01-21T12:30:06.483" v="0" actId="7634"/>
        <pc:sldMkLst>
          <pc:docMk/>
          <pc:sldMk cId="3014523361" sldId="1279"/>
        </pc:sldMkLst>
        <pc:inkChg chg="add">
          <ac:chgData name="Barnaghi, Payam" userId="074f2ebd-6afc-4315-b390-7d2c21b26061" providerId="ADAL" clId="{761524E5-2E88-1540-9B24-21A65855DDFA}" dt="2025-01-21T12:30:06.483" v="0" actId="7634"/>
          <ac:inkMkLst>
            <pc:docMk/>
            <pc:sldMk cId="3014523361" sldId="1279"/>
            <ac:inkMk id="6" creationId="{68866BFE-F600-6D2E-DC36-DAA27820CD61}"/>
          </ac:inkMkLst>
        </pc:inkChg>
      </pc:sldChg>
      <pc:sldChg chg="addSp">
        <pc:chgData name="Barnaghi, Payam" userId="074f2ebd-6afc-4315-b390-7d2c21b26061" providerId="ADAL" clId="{761524E5-2E88-1540-9B24-21A65855DDFA}" dt="2025-01-21T12:30:06.483" v="0" actId="7634"/>
        <pc:sldMkLst>
          <pc:docMk/>
          <pc:sldMk cId="1638455808" sldId="1280"/>
        </pc:sldMkLst>
        <pc:inkChg chg="add">
          <ac:chgData name="Barnaghi, Payam" userId="074f2ebd-6afc-4315-b390-7d2c21b26061" providerId="ADAL" clId="{761524E5-2E88-1540-9B24-21A65855DDFA}" dt="2025-01-21T12:30:06.483" v="0" actId="7634"/>
          <ac:inkMkLst>
            <pc:docMk/>
            <pc:sldMk cId="1638455808" sldId="1280"/>
            <ac:inkMk id="7" creationId="{3A5981C5-98D3-4155-2390-D8DB1E62C140}"/>
          </ac:inkMkLst>
        </pc:inkChg>
      </pc:sldChg>
      <pc:sldChg chg="addSp">
        <pc:chgData name="Barnaghi, Payam" userId="074f2ebd-6afc-4315-b390-7d2c21b26061" providerId="ADAL" clId="{761524E5-2E88-1540-9B24-21A65855DDFA}" dt="2025-01-21T12:30:06.483" v="0" actId="7634"/>
        <pc:sldMkLst>
          <pc:docMk/>
          <pc:sldMk cId="2694109930" sldId="1281"/>
        </pc:sldMkLst>
        <pc:inkChg chg="add">
          <ac:chgData name="Barnaghi, Payam" userId="074f2ebd-6afc-4315-b390-7d2c21b26061" providerId="ADAL" clId="{761524E5-2E88-1540-9B24-21A65855DDFA}" dt="2025-01-21T12:30:06.483" v="0" actId="7634"/>
          <ac:inkMkLst>
            <pc:docMk/>
            <pc:sldMk cId="2694109930" sldId="1281"/>
            <ac:inkMk id="5" creationId="{6A90B9C2-FC3C-A954-727C-B9389AFD37B2}"/>
          </ac:inkMkLst>
        </pc:inkChg>
      </pc:sldChg>
      <pc:sldChg chg="addSp">
        <pc:chgData name="Barnaghi, Payam" userId="074f2ebd-6afc-4315-b390-7d2c21b26061" providerId="ADAL" clId="{761524E5-2E88-1540-9B24-21A65855DDFA}" dt="2025-01-21T12:30:06.483" v="0" actId="7634"/>
        <pc:sldMkLst>
          <pc:docMk/>
          <pc:sldMk cId="3329625915" sldId="1282"/>
        </pc:sldMkLst>
        <pc:inkChg chg="add">
          <ac:chgData name="Barnaghi, Payam" userId="074f2ebd-6afc-4315-b390-7d2c21b26061" providerId="ADAL" clId="{761524E5-2E88-1540-9B24-21A65855DDFA}" dt="2025-01-21T12:30:06.483" v="0" actId="7634"/>
          <ac:inkMkLst>
            <pc:docMk/>
            <pc:sldMk cId="3329625915" sldId="1282"/>
            <ac:inkMk id="6" creationId="{0926894F-4B2F-9696-EFF0-00A3F330381A}"/>
          </ac:inkMkLst>
        </pc:inkChg>
      </pc:sldChg>
      <pc:sldChg chg="addSp">
        <pc:chgData name="Barnaghi, Payam" userId="074f2ebd-6afc-4315-b390-7d2c21b26061" providerId="ADAL" clId="{761524E5-2E88-1540-9B24-21A65855DDFA}" dt="2025-01-21T12:30:06.483" v="0" actId="7634"/>
        <pc:sldMkLst>
          <pc:docMk/>
          <pc:sldMk cId="4259166992" sldId="1286"/>
        </pc:sldMkLst>
        <pc:inkChg chg="add">
          <ac:chgData name="Barnaghi, Payam" userId="074f2ebd-6afc-4315-b390-7d2c21b26061" providerId="ADAL" clId="{761524E5-2E88-1540-9B24-21A65855DDFA}" dt="2025-01-21T12:30:06.483" v="0" actId="7634"/>
          <ac:inkMkLst>
            <pc:docMk/>
            <pc:sldMk cId="4259166992" sldId="1286"/>
            <ac:inkMk id="4" creationId="{CF484FBF-6D06-7990-FB4D-264E9B53BFA6}"/>
          </ac:inkMkLst>
        </pc:inkChg>
      </pc:sldChg>
      <pc:sldChg chg="addSp">
        <pc:chgData name="Barnaghi, Payam" userId="074f2ebd-6afc-4315-b390-7d2c21b26061" providerId="ADAL" clId="{761524E5-2E88-1540-9B24-21A65855DDFA}" dt="2025-01-21T12:30:06.483" v="0" actId="7634"/>
        <pc:sldMkLst>
          <pc:docMk/>
          <pc:sldMk cId="708946357" sldId="1287"/>
        </pc:sldMkLst>
        <pc:inkChg chg="add">
          <ac:chgData name="Barnaghi, Payam" userId="074f2ebd-6afc-4315-b390-7d2c21b26061" providerId="ADAL" clId="{761524E5-2E88-1540-9B24-21A65855DDFA}" dt="2025-01-21T12:30:06.483" v="0" actId="7634"/>
          <ac:inkMkLst>
            <pc:docMk/>
            <pc:sldMk cId="708946357" sldId="1287"/>
            <ac:inkMk id="4" creationId="{65BE5844-246F-7340-C13E-5F5F32EEA79E}"/>
          </ac:inkMkLst>
        </pc:inkChg>
      </pc:sldChg>
      <pc:sldChg chg="addSp">
        <pc:chgData name="Barnaghi, Payam" userId="074f2ebd-6afc-4315-b390-7d2c21b26061" providerId="ADAL" clId="{761524E5-2E88-1540-9B24-21A65855DDFA}" dt="2025-01-21T12:30:06.483" v="0" actId="7634"/>
        <pc:sldMkLst>
          <pc:docMk/>
          <pc:sldMk cId="3833938220" sldId="1288"/>
        </pc:sldMkLst>
        <pc:inkChg chg="add">
          <ac:chgData name="Barnaghi, Payam" userId="074f2ebd-6afc-4315-b390-7d2c21b26061" providerId="ADAL" clId="{761524E5-2E88-1540-9B24-21A65855DDFA}" dt="2025-01-21T12:30:06.483" v="0" actId="7634"/>
          <ac:inkMkLst>
            <pc:docMk/>
            <pc:sldMk cId="3833938220" sldId="1288"/>
            <ac:inkMk id="2" creationId="{7E6629CD-55DC-FC04-3E2B-6BDC9A865C63}"/>
          </ac:inkMkLst>
        </pc:inkChg>
      </pc:sldChg>
      <pc:sldChg chg="addSp">
        <pc:chgData name="Barnaghi, Payam" userId="074f2ebd-6afc-4315-b390-7d2c21b26061" providerId="ADAL" clId="{761524E5-2E88-1540-9B24-21A65855DDFA}" dt="2025-01-21T12:30:06.483" v="0" actId="7634"/>
        <pc:sldMkLst>
          <pc:docMk/>
          <pc:sldMk cId="3242822639" sldId="1289"/>
        </pc:sldMkLst>
        <pc:inkChg chg="add">
          <ac:chgData name="Barnaghi, Payam" userId="074f2ebd-6afc-4315-b390-7d2c21b26061" providerId="ADAL" clId="{761524E5-2E88-1540-9B24-21A65855DDFA}" dt="2025-01-21T12:30:06.483" v="0" actId="7634"/>
          <ac:inkMkLst>
            <pc:docMk/>
            <pc:sldMk cId="3242822639" sldId="1289"/>
            <ac:inkMk id="14" creationId="{FFCE5288-0B3D-1A12-CC11-171ED81A7FA1}"/>
          </ac:inkMkLst>
        </pc:inkChg>
      </pc:sldChg>
      <pc:sldChg chg="addSp">
        <pc:chgData name="Barnaghi, Payam" userId="074f2ebd-6afc-4315-b390-7d2c21b26061" providerId="ADAL" clId="{761524E5-2E88-1540-9B24-21A65855DDFA}" dt="2025-01-21T12:30:06.483" v="0" actId="7634"/>
        <pc:sldMkLst>
          <pc:docMk/>
          <pc:sldMk cId="1865945502" sldId="1298"/>
        </pc:sldMkLst>
        <pc:inkChg chg="add">
          <ac:chgData name="Barnaghi, Payam" userId="074f2ebd-6afc-4315-b390-7d2c21b26061" providerId="ADAL" clId="{761524E5-2E88-1540-9B24-21A65855DDFA}" dt="2025-01-21T12:30:06.483" v="0" actId="7634"/>
          <ac:inkMkLst>
            <pc:docMk/>
            <pc:sldMk cId="1865945502" sldId="1298"/>
            <ac:inkMk id="3" creationId="{D6AD27D5-FEA8-7C05-367D-8E7BA7A1B0D3}"/>
          </ac:inkMkLst>
        </pc:inkChg>
      </pc:sldChg>
      <pc:sldChg chg="addSp">
        <pc:chgData name="Barnaghi, Payam" userId="074f2ebd-6afc-4315-b390-7d2c21b26061" providerId="ADAL" clId="{761524E5-2E88-1540-9B24-21A65855DDFA}" dt="2025-01-21T12:30:06.483" v="0" actId="7634"/>
        <pc:sldMkLst>
          <pc:docMk/>
          <pc:sldMk cId="3338598259" sldId="1299"/>
        </pc:sldMkLst>
        <pc:inkChg chg="add">
          <ac:chgData name="Barnaghi, Payam" userId="074f2ebd-6afc-4315-b390-7d2c21b26061" providerId="ADAL" clId="{761524E5-2E88-1540-9B24-21A65855DDFA}" dt="2025-01-21T12:30:06.483" v="0" actId="7634"/>
          <ac:inkMkLst>
            <pc:docMk/>
            <pc:sldMk cId="3338598259" sldId="1299"/>
            <ac:inkMk id="6" creationId="{41D7D11C-4812-352F-E561-B62448EFDAD5}"/>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21/01/2025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5261 11714 8248,'0'-9'-281,"0"-1"0,2-1 0,2-1 0,4-3 502,0 1 1,5-2-1,-4-1 1,4-2-1,1 2 1,0-1 299,1-1 1,-1 4 0,0-4 0,-1 1-1,-2 2 1,-3 1 388,-2 2 1,-1 7 0,-4-2-791,4 2 0,-5 2 0,0 8-92,-8 0-327,-11 7 0,-3 2 0,-6 6 0,-2-2 0,-4-1 0,-5-2 0,-5 1-669,-4-1 0,1-5 395,4 1 603,1-7 0,-1 3 0,2-6 1,3 0-1,5-1 0,4-3 0,6-2 402,4-2-329,3-1 0,8-5 73,3-1-28,4 7 1,7 2 81,3 6 0,-2 6-110,-3 4 0,-2 4 0,-2 5 0,0 5 150,0 3 0,-6 7-125,-4 4-129,-2 3 1,-7 13-1,-2 4 1,-3 7 0,-2 6-47,-1 4-28,11-37 0,0-1 0,-4 33 0,-3-5 0,9-7 0,8-7-281,4-7 357,2-11 1,11-12-1,7-7 1,7-2-1,10-2 1,4-5 0,6-4 693,2-1 0,-1-5-135,6 1-492,-6-7 0,3 3 1,-8-5-1,-3 2 1,-7 3 21,-5 2-450,0 1 1,-10 5 0,2 2 0,-6 1-3854,-2 2 4196,-7 6 0,9-3 0,-4 6 0</inkml:trace>
  <inkml:trace contextRef="#ctx0" brushRef="#br0">5588 12255 8391,'0'-38'47,"0"0"0,0 0 326,0 1 1,0-2 0,0 4-1,0-1 544,0-4 0,6 6 69,4 1-707,2 2 0,7 8 0,2 1 0,1 3 0,3 6 0,1 7 0,-1 4 101,-1 2 0,-2 8 0,1 6 0,-4 8-304,-3 5 1,-8 8 0,-3 3-1,-4 5 111,-1 4 0,-1-3-627,-4 4 0,-4-4 0,-9-2 0,-2 1-628,-2 0 1,4-7 556,-1-3 363,3-9 1,2-5-1,2-13 1,2-11 197,5-12 88,10-21 0,5-6 0,9-14 0,4-2 0,6-4 851,4 0-873,3 4 0,-15 25 0,-1 0 1,20-31-1,-4-1 0,-1 7 521,-4 13 0,-8 9-120,-9 10 1,-8 13 117,-11 11-297,-9 15 0,-8 12 1,-8 11-1,-2 3 0,-1 5 1,2 0-1,2 2 641,5 4 1,-1-2-1010,6 6 1,2-6-1,7-1 1,7-4-740,6-3 1,7-6-440,9 1 793,9-9 1,9-10-1,5-9 1,-1-5 0,0-7-2712,2-7 2497,-10-6 0,13-10 0,-11-3 0,0-4 0,-1-1-2671,-2 0 3300,-2 7 0,-2-10 0,1 4 0</inkml:trace>
  <inkml:trace contextRef="#ctx0" brushRef="#br0">6569 11928 8259,'-13'-2'0,"2"-3"0,3-4 758,2-4 0,1-1 2401,5 0-1916,0 6 1,0 3 0,2 11 752,3 9-1989,-4 11 1,6 11-1,-7 5 1,0 3 0,0 2-176,0 5 0,4 3 0,3 2 0,-1 0-470,0 0 0,4-6-566,-5-4 1,6-11 0,-4-7 0,3-10 1203,-1-8 0,1-5 0,4-6 0</inkml:trace>
  <inkml:trace contextRef="#ctx0" brushRef="#br0">7138 11984 8286,'0'-14'616,"0"0"0,1 1 1,2 2 895,2 2 0,0 7 0,-5 2-1269,0 8 1,0 0-218,0 2 0,-2-7 516,-2 1-260,2-2 0,-4-8 833,6-4-932,0-2 1,1 4 0,2 5 298,2 6 1,2 11-295,-3 10 0,-2 9 0,3 6 0,-5 9-84,-5 9 0,-5 6-484,-9 8 1,-3 0-1,-8 0 1,-3-2-1486,-5-2 1,-1-9 521,1-6 0,3-18 1343,7-6 0,-1-15 0,1-7 0</inkml:trace>
  <inkml:trace contextRef="#ctx0" brushRef="#br0">7664 11899 8298,'0'-20'142,"1"4"0,3-3 1,0 3 2470,-1 2 1,-1 0-1214,-2-1 1,0 9 0,0 8-771,0 10 1,0 4-214,0 8-438,0-1 1,0 6 0,0 1 0,0 2 0,0 2 0,0 1 0,-2 0-816,-2-4 1,2-1 256,-3-1 1,2-5 0,0-2 0,-2-2-826,2-2 1257,2-9 1,1-6 0,0-12-13,0-10 0,6-8 295,3-6 0,6-4 1,2-5-1,4-1 111,1 0 1,1-4-46,6 0-94,-1-7 1,-4 10 0,-2-2 0,-1 6-1,-4 7 485,-1 3 0,-8 3 340,-4 4-530,-2 8 1,-8 9-1,-4 8 1,-2 4 218,-3 8 1,1 0-459,0 5 0,0 4 0,1 0 1,2 6 115,1 4 0,1-2-212,-5 7 1,1 0 0,4 3-1,4-1-144,3-2 0,2-5-258,0 5 0,2-7 0,3 1 0,4-7-1185,4-6 0,6-5 397,0-4 296,6 3 1,-5-12-1,6 4 1,-3-5 0,1-5 825,-2-4 0,11-10 0,-3-3 0</inkml:trace>
  <inkml:trace contextRef="#ctx0" brushRef="#br0">8403 11928 8298,'-9'-15'0,"1"1"1118,1 0 0,3 0 0,4-1 0,1 1 0,4 2 678,4 2 0,4 2-885,1 4-686,1 2 0,4-3 0,-1 10 0,0 6 0,-2 6 0,-4 7 0,-2 5 189,-5 4 1,-4 3-442,-1 7 1,-6 6 0,-4 1 0,-4 2-279,-5 0 1,-3-1 232,-6 1-20,-1-3 0,7-9 0,3-7 0,5-10 200,4-5 1,6-17 0,10-5 0,8-9 136,8-6 1,10-3-1186,1-6 0,7 4 0,-3 0 0,5 0-1008,0 2 1,1 2 1947,-1 6 0,7-1 0,2 1 0</inkml:trace>
  <inkml:trace contextRef="#ctx0" brushRef="#br0">9242 12212 8298,'8'-21'192,"0"4"0,-5-5 0,3 1 2811,2 4-2056,-5 1 1,8 7 0,-4 1 0,1 1 0,3 4-1,1 3 347,2 5 0,-4 9 0,-2 10 0,-2 3-427,-3 1 0,-3 2-1185,-4 3 0,0 2 0,-5 3 0,-2-3-1845,-2 0 1,-1-5 640,0 3 0,-2-3 1,0-3-1,0-4 1522,4-4 0,-6 3 0,-4 1 0</inkml:trace>
  <inkml:trace contextRef="#ctx0" brushRef="#br0">9782 11913 8298,'0'-20'137,"0"-2"0,0-2 465,0 0 177,0 1 0,0-1 1,0 0-1,0-1 1,2 0-1,1-1 0,3 3 1069,2-3 0,-3 4-1315,4-1 1,1 5 0,4-1 0,0 4 287,1 0 0,-1 3-623,0 2 0,5 4 0,0 6 0,-2 1-85,-1 4 1,-2 11-55,1 12 0,-3 4 0,-2 9 1,-6 5-106,-2 3 0,-2 5-242,0 7 1,-6 2 0,-4 2-1,-2-6-391,-3-6 0,-1-5 428,-2 4 1,0-8 0,-4-3 0,2-11-95,2-9 1,2-7 446,2-5 1,5-2 0,1-11-1,1-5 182,4-10 0,8-11-243,4-3 0,4-11 0,3-1 0,3-2-43,5-2 1,2-5-152,3 2 1,-1-3 0,1 0-1,-1 1-54,1 2 1,-3 8 708,-2 1 0,-5 8 147,-9 11 0,-4 12-297,-6 12 0,-2 8 0,-2 12 0,-4 9 288,0 7 0,-3 2-450,6 5 0,0-4 0,5 8 0,0-4-415,0-5 0,2 3-396,3-3 0,2-2 0,8-1 0,0-3-1188,4-5 1,-1-8 568,6-1 1,-6-8 0,5-5-1,-1-4-1287,0-1 2527,-5 0 0,10-12 0,-5-4 0</inkml:trace>
  <inkml:trace contextRef="#ctx0" brushRef="#br0">10607 11999 8194,'-14'-7'393,"-1"1"1,3-5 0,1 1 0,3-1-1,2-1 700,2-2 0,3-1 0,1 1 0,1 0 1431,4 0-2177,3-1 1,13 3 0,1 1 0,1 3-1,-1 0 1,1 2 0,-1-1-45,3 4 1,-4 3-548,-3 5 0,-2 3 1,-3 6-1,-4 2 7,-4 3 0,-3 3 1,-2 6-1,-2 1-1025,-3-1 0,-3 5 664,-6 1 0,0-6 0,1-6 0,4-1 400,4-4 1,4-1 435,1-2 1,3-6 0,5-3-1,7-4 322,6-1 0,9 0-81,8 0 1,-3 0 0,-2 0-1,-3 0 657,-2 0 0,-6 2-588,-3 3 1,-9 4-1,-9 8 1,-8 4 252,-12 1 0,-13 7-685,-6 4 1,-8 0 0,-3-5 0,-1 1-308,-4-1 1,5-1-836,2-3 0,9-5 0,6-8 1,7-3-3948,6-2 1245,9-1 3728,10-12 0,21-7 0,9-8 0</inkml:trace>
  <inkml:trace contextRef="#ctx0" brushRef="#br0">11460 12041 8194,'-8'-6'1642,"-3"3"0,6-7-74,2-1 1,3 5 0,5 1-1972,4 4 1,4 2-1,3 2 1,1 4-1225,2 1 403,6-5 1,-3 3 1223,7-6 0,6 6 0,1 2 0</inkml:trace>
  <inkml:trace contextRef="#ctx0" brushRef="#br0">12114 11984 8194,'9'0'996,"-1"-1"1408,-1-4 768,4 4-2604,-3-6 0,1 2 1,1 1-1,1 1-1191,1 1 0,2 2 0,1 0 0,0 0-983,4 0 1,4 0 1605,5 0 0,0 6 0,1 2 0</inkml:trace>
  <inkml:trace contextRef="#ctx0" brushRef="#br0">12668 12013 8707,'15'-14'7474,"-1"-1"-5825,0 1-1731,0 6 1,1 0-1,-1 5-2335,0-1 1,-5-1 2416,1 5 0,-1 6 0,6 2 0</inkml:trace>
  <inkml:trace contextRef="#ctx0" brushRef="#br0">13394 11629 8194,'6'-21'105,"-3"-1"1,7-6 0,-1 1 0,0 3 0,1 5 2380,1 4-1957,2 0 0,2 1 0,3 2 0,2 1 1,2 3-1,4 1 0,1 4 2896,1 2-3190,0 1 1,-4 1-1,-2 5 1,-1 7-1,-4 8 1,-3 4-1,-4 7-1,-5 2 1,-4 9 0,-2 6 0,-6 1-310,-7 4 0,-2 1-270,-7 2 0,-6-5 1,-6-1-1,-1-1-805,-3 1 0,4-11 782,2-3 1,3-11-1,1-9 1,2-4 42,4-4 1,8-9 426,11-5 0,2-4 0,4-15 1,4-3 211,8-4 1,2-5-133,8-7 0,-1 0 1,7-1-1,2-3-38,1-6 1,5 5-130,-5 0 1,5-1 0,-5 3-1,1 4 217,0 2 1,-8 10 318,2 2 1,-14 6 1014,0 7-1103,-9 8 1,-3 7-1,-9 9 1,0 4 195,-4 1 0,3 6-424,-2 4 0,7 3 0,-2 3 1,4 3 179,1 5 1,0-2-550,0 2 1,0-5 0,0 4 0,1-1-677,4 0 0,-2-2-172,7 4 0,1-12 0,6 1 1,2-3-1184,-2-2 1,5-11 1389,2-1 0,-2-7 0,0-3 0,1 0-2443,-1 0 3218,1-7 0,6-7 0,-1-8 0</inkml:trace>
  <inkml:trace contextRef="#ctx0" brushRef="#br0">14204 11856 8194,'0'-14'374,"2"5"-5,2-1-125,-2 7 0,4-9-304,-6 2-579,0 4-923,0-1 1303,0 7 0,-5 2 0,-1 1-19,-2 2 1,3 1 316,-4-1 1,4-3 0,-3 4 11,2 0 345,-5-4 0,8 4 1550,-7-6-341,7 0 1,-2 0-399,10 0 0,-2-5-774,7 1 0,-5-3 0,2 3 397,0-6-417,4 4 1,-5-2 33,4 3 1,1 2-179,-7-7 1,3 7 400,-2-1-555,-4 2 0,5 4 1,-6 2-1,0 6 126,0 2 0,0 4-249,0 3 0,0 3 0,0 7 0,0-1-122,0 1 1,5-1-69,0 0 0,0-4 0,-4-2 0,2-1-163,2-4 0,1 2-141,-1-5 436,-3-3 1,9-12 214,-6-4 1,1-4 0,-3-9 0,3-2 5,2-2 0,0-2-234,2-5 1,2 1 0,-2 1 0,4 2-94,5 1 1,-3 7 211,3-2 1,-4 5 0,0 3 0,0 3 94,4 1 0,-8 4 147,4 8 0,-4 3 0,1 6 1,-1 2 256,-1 3 1,-5-3-1042,4 3 1,-6 1 0,4-1 0,-3 0-1907,1 2 0,0-6 1294,-5 4 1,0-8 1113,0-1 0,0-1 0,0 6 0</inkml:trace>
  <inkml:trace contextRef="#ctx0" brushRef="#br0">14915 11188 8194,'-21'-14'252,"1"1"0,-5 2 0,2 2 0,1-1 0,2 1 0,-1 1 0,5 0 960,5 0 1,0 4 0,8-6-1,6 1-392,10 1 1,7-3-1,10 4 1,5-1 331,8-3-995,0 5 0,13-7 0,0 6 0,4-3 0,0 2 0,-2 0 0,-1 2 226,0 0 0,3 1-327,-3 5 1,-10 0-1,-14 1 1,-4 3-251,-5 0 0,-4 7-11,-6-1 204,-6 3 1,-1 5 0,-7 3-1,0 0 1,0 1 105,0 0 1,-2 1 0,-1 7 0,-2 4 57,2 4 1,0 3-132,-2 1 1,2 7-1,-5 3 1,0 5 0,0 5 0,0 1 6,-1 3 0,-4 2 1,4-6-1,-4-2 49,-1-2 1,-5-2-28,0-4 1,0-8-1,5-8 1,-1-1 125,1-3 1,0-2-79,0-2 0,4-1 0,1-3 1,-2-4 309,-2 1 1,-6-5-246,0 2 0,-6-6 0,3-5 0,-2 0-12,0-4 0,1-1-340,-6-2 0,7-2 1,3-1-1,3-4-1132,2 0 1,5-1-218,-1-2 0,9-1 0,1 5 1527,8-2 0,11 5 0,3-4 0</inkml:trace>
  <inkml:trace contextRef="#ctx0" brushRef="#br0">18867 11700 8211,'0'-20'60,"5"-4"1,1-6 0,2 0-1,3 3 1,2 0 0,1 0-1,2-3 428,3-3-394,-3 9 1,4-9 0,-4 10 0,2-4 0,0-2 0,0 2-1,-2 2 1,-2 3 0,-1 1 2583,-4 4-1667,4-5 0,-7 11 0,5-2 0,-3 9 598,-2 10 1,-1 3-1420,-5 15 1,0 1-1,0 7 1,0 1-134,0-1 1,-5 2 0,-1 0 0,-4-3-577,-5-1 0,-1-1-76,-8-1 1,0-6-1,-4-3 1,-2-3-658,-3-2 0,-5-1 806,-9-4 0,-6-6 1,-7-12-1,0-12 99,5-9 0,0-12 1167,7-10-478,7-4 1,13-2 0,10-4 0,7-4 0,7-4 420,2-1 1,15 7-1,7 2 1,12 5 159,10 5 0,7 3-1464,8 6 696,0 13 0,0-1 0,-2 13 0,-1 6 0,-5 5 0,-5 7 0,-9 7-730,-8 7 1,-8 7 0,-10 9 0,-4 3-1736,-3 5 0,-4 1 2310,-3-1 0,-1 6 0,-7-6 0,-1-3 0,-3-3 0</inkml:trace>
  <inkml:trace contextRef="#ctx0" brushRef="#br0">19379 12240 8267,'0'22'471,"5"5"1,0-1 0,-2 5 0,-2 7-1,-2 5 1,-5 4 0,-7 5 744,-4 4 0,-9 5 0,1 1 0,-5-2-1359,-3-2 1,-7-9 0,2-6 0,-1-10-1,-1-9 1,4-10-320,1-8 0,-3-12 0,4-10 0,-1-11 854,0-9 1,7-11-1,6-6 1,3-3 928,6-6 1,0-1-860,9-4 1,5-1 0,10 7 0,7-1 242,5-1 1,10 13-715,5 2 1,8 12 0,3 14-1,2 8-602,2 7 0,-10 9-1449,-5 7 1,-6 13-1,-7 16 2060,-6 3 0,6 15 0,-9 2 0</inkml:trace>
  <inkml:trace contextRef="#ctx0" brushRef="#br0">19123 14032 8267,'15'-8'1049,"-1"-3"0,0 6 0,0 2 0,0 1 1,1 5-1,-3 7 902,-2 9 0,-4 12 1,-6 9-1,-2 6-1847,-2 6 1,-6 3-1,-10 4 1,-9 1-1,-7 0 1,-7-4-818,-4-2 1,3-14 0,-5-4 0,1-11-144,1-11 0,-5-9 1,4-14-1,4-12 1002,5-9 1,4-12 88,6-11 0,4-7 0,6-3 0,10-2 472,6-3 0,4 1-68,4 0 1,11 1 0,12 9-1,10 6-567,8 6 0,4 15-965,7 6 1,0 8 0,-2 8 0,-2 10-1295,-6 10 1,-3 15 48,-1 11 1873,0 3 0,-7 8 0,-1 2 0</inkml:trace>
  <inkml:trace contextRef="#ctx0" brushRef="#br0">19109 15439 8267,'14'0'1088,"1"0"0,-1 2 0,0 2 5323,0 6-6022,0 2 1,1 9-1,-3 6 1,-2 8 0,-6 9-1,-2 5 1,-2 5 0,-2 1-1,-4 2-596,-8 0 1,-7-9 0,-9-3-1,-3-9-1281,-5-6 1,-8-6 1112,-1-15 41,-7-2 1,5-15 0,-3-7-1,5-8 1,3-10 0,3-8 0,3-7 932,4-2 0,16-3-197,3-3 0,12 3 0,3 3 0,10 1 1187,7 3 0,11 3-1540,10 6 1,10 3 0,4 9 0,5 3-1266,4 1 0,-7 9 946,3 7-2835,-10 10 1,2 4 3104,-6 10 0,6 10 0,1 7 0</inkml:trace>
  <inkml:trace contextRef="#ctx0" brushRef="#br0">19109 16676 11297,'14'8'4240,"1"6"1,0 8-2828,4 5 1,3 14-1,5 6 1,-1 9-1026,-3 5 0,-7-2 1,-2 2-1,-7-4 0,-7-5 1,-7-6-938,-7-6 1,-13-6 0,-12-8 0,-7-6 195,-6-6 0,-8-9 0,-3-2 0,-1-7-194,1-11 0,-3-12 1600,4-10-741,1-4 1,16-4 0,7-2-1,8-5 1,8-4 272,8 0 0,14 3 1,16 3-1,11 1-1685,9 3 1,11 5-705,6 8 1,2 8 0,2 15 1803,0 5 0,6 10 0,2 3 0</inkml:trace>
  <inkml:trace contextRef="#ctx0" brushRef="#br0">17048 10989 8593,'-8'-14'256,"1"0"0,3 0 0,-1-1 1967,2 1 0,7 6-360,6 4-1790,3 2 1,1 8-1,-2 5 1,-1 7-1,-1 5 1,-1 6-1,-1 2 1,-1 4-1,-3 2-194,1 2 0,0 1 0,-7-1 0,-1-3-731,-2-1 0,-6-2-157,2-4 735,2-7 0,-5-2 0,2-7-221,-2-4 609,4-9 0,2-14 1,6-11-1,1-7 0,5-6 103,9-3 0,0-1 0,9-1 0,1 0 440,2 1 1,3-1 23,3 1-459,-3-1 1,4 7 0,-9 2-1,-3 6 1,-1 4 1569,-4 5-1035,-8 10 1,-4 2-279,-10 7-366,-2 13 1,-8-3-1,3 10 1,1 1 0,3 2 7,1 4 1,-2 2 0,4-1 0,2 1-195,1-1 0,2 5 250,0 0-477,0 0 1,2-4 0,3-1 0,3 1 0,1-1 0,1-1 0,1-3-1315,1-5 0,7-5 634,0-5 0,2-1 0,-2-5 1,4 2 979,4-2 0,2-7 0,-1-4 0</inkml:trace>
  <inkml:trace contextRef="#ctx0" brushRef="#br0">17886 11160 8424,'-14'-21'980,"2"6"1472,2-4 0,4 12-787,6 12 1,1 5-1409,4 13 0,-2 2 0,5 7 0,0 3-729,0 1 0,-5 0-779,2 2 0,-2 3 1251,2-3 0,-4 3 0,6 2 0</inkml:trace>
  <inkml:trace contextRef="#ctx0" brushRef="#br0">16735 16761 8480,'0'-14'474,"4"0"1,3 0-1,1 1 1,3 2-1,1 3 363,3 2 1,-1 2 0,0 9-1,0 6-637,0 7 0,1 5 1,-3 10-1,-1 5 1,-3 3-1,-1 4-271,-4 2 0,3-3 1,-1 4-1,-2-3-78,-1 3 0,-4-10 1,-1-2-1,-2-9 19,2-8 0,1-8 130,2-2 0,0-7 1,0-4-1,0-10 611,0-10 1,8-7-432,6-4 1,2-3-1,8-7 1,1 0-53,2 1 0,2-6-84,-1 1 0,0 0 0,1 4 0,-2 2-41,-4 3 1,3 3 211,-7 7 0,-2 6 1538,-8 3-1308,-2 9 0,-9 10 1,-3 10-1,-4 4 69,-4 5 0,1 3-374,2 7 0,-1-1 1,6 0-1,2 2-38,2 4 1,1-3-432,0 7 0,1-6 0,4 1 0,4-3-1277,4-2 0,8-1 300,2-3 0,-1-5 0,2-10 0,1-4 1306,2-3 0,8-2 0,1 0 0</inkml:trace>
  <inkml:trace contextRef="#ctx0" brushRef="#br0">17488 17088 8480,'-8'6'4367,"2"-2"-3557,6 5 1,0 1-1,2 4 1,2 2 785,6 3 1,2-2-458,3 7-1308,5-7 1,-4 5 0,5-5 0,-2 2 0,1-3-572,2-5 0,-4-4 1,2-7-1,-1-2-621,0-3 1,-2-9 782,-7-10 1,3-4 0,-6-5 0,1-5 622,-3-3 1,1-2 129,-1 0 1394,0 7 0,-5 6 0,0 8 1476,0 1-2837,6 15 0,-3 11 1,5 19-1,2 9 1,1 6-776,5 4 0,3 0 0,-2-2 567,2-3 0,6 3 0,-3-5 0</inkml:trace>
  <inkml:trace contextRef="#ctx0" brushRef="#br0">16934 14387 8480,'-13'-14'162,"4"0"0,4-2 0,3-2 458,2-1 1,0-1 0,2 3-1,3-4 1,4-1 0,4-3 237,1-2 1,7 3 0,2 2 0,4 1-579,2 4 0,-1 3 1,0 4-1,1 6-141,-1 2 1,-1 10 0,-3 6 0,-7 10-343,-6 7 0,-4 6 38,-7 5 0,-8 3 0,-7 0 0,-8 3-504,-9-2 0,2-4 450,-3-4 0,3 0 0,0-8 0,0-3 37,1 0 1,-1-13 291,12-4 0,5-9 1,10-6 227,6-4 1,13-10-232,12-5 1,7-1 0,9 0 0,3 4 195,6 5 0,-3 1-178,2 10 0,-6 0 0,2 5 0,-6 3 517,-4 7 0,-11 2-350,-13 17 1,-8-2 0,-12 11 0,-10-1 469,-11 0 0,-9 4-560,-11-3 0,-4 1 1,-6-1-1,2-5-563,3-3 1,5-3-44,9-3 1,3-10 0,8-9-1,5-5-244,8-5 0,6-4-215,8-10 0,8-8 0,7-8 0,12-1-1959,10-4 0,5 4 2822,6-2 0,2 0 0,7-5 0</inkml:trace>
  <inkml:trace contextRef="#ctx0" brushRef="#br0">15939 14046 8586,'0'-37'142,"-5"-2"1,0 6 0,2 1 397,1 2 0,9 3 0,2 2 0,4 1 67,1-1 0,6 5 1,4-1-1,3 2-113,1 0 0,6 0 1,-1 7-1,-2 2-235,-1 5 1,4 4 0,-1 1 0,-2 1 76,-1 4 1,-3 9 91,-3 10-520,-4 3 1,-5 3 0,-3 3 0,-1 5 0,-3 3-438,-1 2 0,-4-1 0,-8 1 1,-4 0-243,-4-1 1,-6-5 539,0-4 1,-2-3-1,3-2 1,-5-1 52,1-3 1,2-10 215,6-9 0,-1-4 1,3-2-1,2-4 236,5-5 1,4-10-79,1-8 1,1-2-1,4-8 1,5-2 37,2-1 0,9 3-129,3 0 1,1 0 0,2-4 0,-2 1 116,0 3 0,5-2-97,-6 7 210,-4 6 0,1 2 0,-7 6 299,0 2 1,-7 7 0,-7 5 16,-8 4 0,0 7-483,-2 4 0,1 7 0,-5 3 0,1 3 205,4 2 1,-2 2-239,6 1 0,-5-1 0,6 0 0,1 0-55,1 3 0,8-3-303,4-4 0,6-1 1,7 2-1,10-5-684,7-3 1,4-8 389,4-4 1,2-2 0,7-4 0,-3-2-1601,-7-6 0,-1-4 438,-13-5 1679,-6-3 0,0-13 0,-5-1 0</inkml:trace>
  <inkml:trace contextRef="#ctx0" brushRef="#br0">16735 12866 8420,'-22'-29'146,"1"6"1,8 1 0,4 0 0,4 1-1,5 0 1,5 4 0,4 1 565,4 2 0,3 0 0,1 0 0,4 1 0,-1 3 0,2 6-266,1 2 1,-4 2-1,3 2 1,-2 4-314,-2 8 0,-3 7 1,0 9-1,-3 1-316,-2 3 0,-4 5 10,-6-1 1,0 3 0,0 2-1,0-2-553,0-3 1,-5-4 406,1-5 0,-6-2 0,4-2 91,-2-1 243,5-13 1,-4-2-1,7-17 229,0-6 1,2-11-146,3-4 1,3 1-1,6-7 1,0 0 63,0-2 1,0 0-107,1-1 0,-1 5 1,0-3-1,-1 1 144,-4 3 0,2 2-72,-6 2 0,0 6 0,-5 3 467,0 3-249,0 8 0,0 4 1,0 8-1,0 6 33,0 2 1,0 7-278,0 0 0,0 7 0,0-3 0,0 4-401,0 2 1,1-1 129,4 0 1,1-4-1,7 0 1,0 0-1180,2-2 1,4-2 626,0-6 1,-1-6 0,5-3 0,4-3 719,5-2 0,-2-7 0,5-1 0</inkml:trace>
  <inkml:trace contextRef="#ctx0" brushRef="#br0">17517 12695 10187,'0'-14'-254,"0"0"799,0 0 1,1-1 580,4 1 0,4 6 0,9 4 0,2 2 268,3 2 0,-5 6-1313,6 4 1,-5 9 0,2 4-1,-4 6-261,-4 4 1,-7 3 231,3 7 0,-5 0 0,-1-2 1,-5-2-78,-3-1 1,-6-6-868,2 1 1,3-9 22,1-5 1,11-10-1797,8-4 2681,7-16 1,26-5-1,5-13 1</inkml:trace>
  <inkml:trace contextRef="#ctx0" brushRef="#br0">24754 10634 8292,'-8'-6'19,"-5"-4"1,4-7 0,-4-2-1,0 1 1,4 3 303,4 0 1,-1 1-1,1 0 1,2 0 645,1 0-681,2-1 1,2 7 103,3 4-357,-4 2 1,10 8 0,-6 4-1,0 4 207,1 5 1,-4 8-128,2 6 0,-2 8 0,-2 2 0,0 9 77,0 8 1,0 2-167,0 9 0,-2 4 0,0-30 0,0 2 0,-3 2 0,0 2-273,-1 2 0,-1 1 1,2 2-1,1 0 256,-1 1 0,0 0 1,2-2-1,-1-1 0,-2 0 1,1-1-1,0 1 1,0 0-22,0 0 1,-1-1 0,0-4 0,-1-2-20,0 1 1,0-1 0,0 0 0,0-1 0,0 0 0,1-2 0,1 1 0,-1 1-53,1 0 0,1-1 0,0-4 1,0-1 63,-1 0 0,0 0 0,-1 30 0,6-5 1,0-2-80,0-3 1,0-14 26,0-9 1,2-7 0,1-6-1,2-5-1274,-2-3-804,-2-2 2149,-1-6 0,0-16 0</inkml:trace>
  <inkml:trace contextRef="#ctx0" brushRef="#br0">24810 10335 8740,'-28'-15'51,"0"-3"1,1-1 0,3 3-1,7 4 392,6 2 0,-2 7 1,3-3 511,-2 0-527,4 4-225,2-4 0,7 6-136,4 0 1,3 4-1,8 1 1,4-2-103,9-1 1,2 3 78,12-1 1,3 1-1,12-5 1,4 0 115,4 0 1,11-5-140,-34 3 0,0 0 0,3-4 0,1 1 0,5 0 0,2 0 0,2-1 1,0-1-357,2 0 1,1 0 0,4 0-1,0 0 314,1 0 0,0 0 0,0 0 0,0 1 1,4 0-1,0 1 0,0 1 0,0 0-37,1 1 1,-1 0-1,-1 0 1,-1 1 61,-4 2 1,-1 0-1,-3 0 1,0 0 0,0 0-1,0 0 1,-2 0 0,-1 0-146,-2 0 1,0 0 0,-3-2 0,-1-1 93,-8 1 1,-1 0 0,37-3 0,-4 3 0,0-1 423,-2-2 0,-10-1-197,-13 1 1,-4 4-1,-4-4 1,-7 3 151,-10 2 1,-5-4-23,-4-1 0,-5 0-344,1 5-57,-7 0 1,3 7 517,-6 2 1,5-1-860,0 1 396,0-5 0,-4 13 1,2-3-1,2 4 1,0 0-33,1 1 0,-4 8 0,4 2 1,-1 7 123,0 5 0,-1 8-73,-4 3 1,-1 5 0,-2 5 0,-4 4-3,-1 4 0,-1-1 25,-5-3 1,-1 9-1,1-4 1,0 1-28,0 1 1,1 3-2,4 0 1,2-35-1,1 0 1,-3 38-1,-3 0-97,3-3 1,-4 3 19,9-39 0,-1 0 0,-1 2 0,1 0 0,-1 0 0,1 1 0,0-1 0,0 0-87,0-2 0,-1 0 0,2 2 1,0-1 26,-5 34 1,6 3 0,-2-6 0,3 0 10,2-8 0,0-5 109,0-7 1,2-2 0,1-5 0,3-3 274,2-5 0,0-6-139,2-2 0,2-1 0,-2 1 0,2-3-10,3-2 1,-1 3-192,0-3 1,0-2-1,1 0 1,-1 0-296,0 0 1,0-5 228,0 2 1,1 2 0,-1-4-1,-1-2-155,-4-4 379,4-8 1,-12 5 370,4-4 1,-5-2-226,-5 3 1,-3-4-1,-6-2 1,0-2 154,0-2 0,-5 0-399,0 5 0,-7 0 0,3 0 0,-4 0-503,-2 0 1,-1 0 375,-3 0 1,-9 0 0,-11 0 0,-3 0-182,-6 0 0,-4 0 285,-10 0 1,-5 0-1,37 0 1,0 0-1,-2 0 1,-1 0-147,-2 0 0,0 0 1,1 0-1,-1 0 260,-3 0 1,0 0 0,1 0 0,1 0 0,1-1 0,0 0 0,1 0 0,1-1 232,2 0 1,0 0-1,2-1 1,-1 1-199,2 2 0,-1 0 0,-1 0 0,-1 0 0,2 0 0,0 0 0,1 0 1,1 0 118,-38 0 1,39-2-1,0-1-132,-36-2 0,-3-1 0,8 3 0,5-3-137,1-2 0,6 3 61,-2-5 1,-2 3 0,1-5 0,4 5 49,4 0 1,0-2 0,7 4 1,-1-4-1,7 2 1,2 1 12,1 0 1,6 1-69,-1 5 0,0 0 0,5 0 0,4 0-330,2 0 1,11 0 260,-4 0-537,11 0 617,-3 0 0,14 6 0,1 2 0</inkml:trace>
  <inkml:trace contextRef="#ctx0" brushRef="#br0">25038 10492 8430,'5'-14'103,"1"1"740,2 3-398,-5 4 0,5 6 553,-3 0-1018,-4 6 0,6 2 1,-7 7-1,0-1 0,-2 0 1,-1 0-1,-2 0-61,2 1 0,0-1-24,-2 0 1,3-5 0,-4-1-105,0-1 299,4 4 0,-9-11 0,6 0 64,2-8 0,2-5-46,1-1 1,0-5 0,0-1 0,0-1 175,0 0 0,4 1-151,1 1 1,9 3 0,-1-3 0,1 5 74,4 5 0,-1 2-222,-3 7 0,0 0 1,1 2-1,-1 3-122,0 4 1,-6 4 143,-3 1 0,-4 5 0,-1 0 0,-1-2 84,-4-1 1,-3-3 110,-6-4 1,-5 2-1,-2-6 1,1-2 238,-1-1 1,2-2-271,5 0 0,0-5 0,0-1 0,1-2-116,4-3 1,2-2-49,7-1 1,0 0-1,0-1-543,0 1 0,2 6-569,3 3 0,4 5 1,10 4 1103,5 0 0,3 14 0,1-2 0</inkml:trace>
  <inkml:trace contextRef="#ctx0" brushRef="#br0">25507 10534 8276,'-9'-6'1098,"-1"-3"226,7-4-1108,-3 5 1,7 2-1,2 7-208,2 4 1,0-2-686,-5 7 374,0-7 0,0 9 0,-2-4-634,-2 0 1073,2-1 1,-4-9 110,6-3-102,0-3 0,4-6 1,3 0-1,1 1 256,3 4 1,-3-2-171,1 6 1,-4 0-1,3 4 90,-2-4-345,-1 3 22,-5 2 0,-2 8 0,-3 7 0,-4-1 33,-4 0 1,4-5 0,-1-1 0,-1-1 27,-1-4 104,-3-2 1,3-2 442,2-4-1269,4-3 391,6-6 0,2 1 0,2 2 0,6 3 1,2 2 271,3 3 0,-1 1 0,0 2 0</inkml:trace>
  <inkml:trace contextRef="#ctx0" brushRef="#br0">25891 10534 8237,'0'-14'496,"0"0"-36,0 0 1,0 4 0,2 2-205,2 2 1,-2 3-174,3 8 1,-4-2 207,-1 6-860,0-6 1,0 10-265,0-3 695,0-4 1,2 0 260,2-6 0,-2-1 0,3-4 155,-4-5 1,6-2-1,1-2 1,1-1 286,1 1 0,-6 1-162,6 4 1,-1-2 54,5 6-486,-6-6 0,-1 11 77,-7 0-176,-7 6 1,-1 7-1,-6-2-581,0-1-78,6-7 0,-3 5 786,6-4 0,1-2 0,4 4 0</inkml:trace>
  <inkml:trace contextRef="#ctx0" brushRef="#br0">26502 10492 8291,'0'-10'-332,"0"1"133,0-2 1085,7 4 1,-6 3-615,4 8 0,-3 4-130,-2 7-192,0-1 1,-2-5 0,-1 1 0,-4-1 345,0-1-148,3 5 1,-3-12 49,2 4 1,3-10-1,-1-4 27,6-4 0,0-3-43,7-3-346,-1 4 1,6-1 0,-1 6 0,0 1 0,0 1 163,0 3 0,-6 10 0,-1 3 0</inkml:trace>
  <inkml:trace contextRef="#ctx0" brushRef="#br0">25194 10904 8370,'-14'-6'2196,"0"-4"-817,6 4-1093,2 0 1,12 7-1,3 4-627,4 4 1,-5-1-675,-3 2 788,-4-1 47,-1-1 1,-1-2 0,-2-7 511,-2-4-176,0-3 1,5-6 0,0-2 0,0-1 365,0-2 0,2 0-270,2 5 1,0 4-1,5 1-78,2-2 1,0 3-440,-1-2-629,2 7 0,-10 3 235,3 10-63,-4-4 0,-1 7 0,0-4 722,0 4 0,6-5 0,2-2 0</inkml:trace>
  <inkml:trace contextRef="#ctx0" brushRef="#br0">25592 10947 8441,'2'-15'223,"1"1"255,2 0 542,6 6 1,-10 3-621,4 10-683,-10 3 1,-2 6 0,-8 0 0,1-1-334,0-3 0,0 1 319,0-7 232,-1 1 0,6-5 0,-1 0 6,-1 0 297,5-6 1,0-2 0,6-8 0,1-1 0,4-2 902,4 1-905,4 3 1,6-4 0,0 1 0,-2 4 0,-1 5 293,-2 2 0,1-2-473,-1 4 1,-2 2-100,-2 8 1,-4-2-1,-7 6-302,-4 2 0,-1 2-383,-4 1 1,-1-4-1081,6-1-434,1-6 2241,4 4 0,6-14 0,2-1 0</inkml:trace>
  <inkml:trace contextRef="#ctx0" brushRef="#br0">25962 10890 8393,'0'-10'2117,"0"1"-1046,-6 6-1060,4-4 0,-9 9 252,6 3-912,1-4 1,4 7 673,0-3 220,0-4 1,0-5 487,0-10-330,6-4 0,-3 5 0,5 2-31,-2 2 0,1 1-787,-3-1-868,-2 2 573,4 7 1,-6 2-1,-1 1-1679,-4 2 2389,3 6 0,-4-3 0,6 6 0</inkml:trace>
  <inkml:trace contextRef="#ctx0" brushRef="#br0">26445 10861 8469,'8'-14'176,"3"5"1,-4 1 488,1 1-124,-5-4 0,3 11 0,-7 0 0,-4 8 0,-3 5-122,0 1 0,-5 0 0,5 1 0,-1-1-503,-1 0 1,3 0 35,-3 0 1,-1 1-1,5-3-430,-2-2 240,5-4 0,-2-8 118,10-2 1,3-6 211,6-9 1,0 4-1,2-6 1,1 2 170,2 0 1,0 0-321,-5 5 1,1 1 0,-1 4 0,0 4-511,0 3 0,-4 2-642,-1 0 0,-6 7 1209,2 2 0,-3 10 0,-2 3 0</inkml:trace>
  <inkml:trace contextRef="#ctx0" brushRef="#br0">13180 5175 25259,'-49'0'-97,"0"0"1,-4 0 0,4 0 0,4 0-1,8 0 125,0 0 1,7 0 0,-3 1 0,5 3 0,4 2 0,5 0 489,3 0 1,3 6-896,4-3 1,9 2 0,9-1 0,4-4 528,1 0 0,7-4 0,3 2 1,4-2 156,5-2 1,3 0-228,7 0 1,6 0 0,5 0-1,6-2-12,6-2 1,8 1 0,5-5 0,-37 4 0,0 1-13,3 2 0,2-1 1,5-1-1,2-2-1074,4 1 1,2-1 1024,9-1 0,3-1 1,4 1-1,1 0 1,-22 2-1,0 0 0,1 1 1,0-1-1,0 1 1,1 0-1,0 0 1,1 0-1,1 0 93,0 0 0,1 0 0,1 1 1,0-2-1,1 0 0,0 1 0,-2 1 1,1 0-1,-1 1 0,-1-1 1,-2 1-1,1-1-147,-1 0 0,0 0 1,0 0-1,-1 1 0,0 0 1,1 0-1,0-2 1,0 1-1,1-1 0,-1 0 1,1 0-1,-1 1 62,0-1 1,0 0-1,0 1 1,-1 0 0,1 1-1,-1-1 5,-2-1 0,-1 0 1,1 0-15,25 1 0,0 1 1,-25-3-1,1 0 0,-1 1 1,22 0-1,-1 1 0,-2 0 1,-2 1-1,-5-1 0,-1 0 1,-3 1-1,-1-1 1,-3 0-1,-2 0 92,-3 0 0,0 0 0,-2 1 0,-1 1-79,-7 0 0,-1 0 1,0 0-1,-2 0 0,30 0 1,-2 0 44,-2 0 1,-7 0 0,-1 0-1,-6 1-183,-3 4 1,-6-3 62,-5 2 1,-7 3 0,1-1 0,-5 0 1347,-3 1-1814,-7 4 1,3-3 0,-7 6 0,-3 2-773,-6 3 1,-8-2-735,-6 7 2026,-9 6 0,3 0 0,-4 5 0</inkml:trace>
  <inkml:trace contextRef="#ctx0" brushRef="#br0">23545 11174 8295,'-5'-14'16,"1"0"1,0-2 0,3-1 0,1-2 0,0 1 0,0 2 805,0 2 0,0 0 0,0 0 243,0 0 0,5 4 432,-1 1-768,1 5-700,-5-2 390,0 6-724,0 0 385,0 6-19,0-4 1,0 11-1,0-4 137,0 4 1,0-2-98,0 3 0,0-1 0,0 10 0,0 4 251,0 5 0,0 6-206,0 9 1,0 4 0,0 7 0,0 4 17,0 4 0,0 4-186,0 1 0,0-8 0,0-6 0,0-8-87,0-5 0,0-9-186,0-7-358,0-6 0,0-16 15,0-6 0,0-6 0,0-10 0,0-1-728,0-2 0,0-6 685,0 1 1,2-3 0,2-1 0,6-1 680,2 1 0,3-7 0,-1-1 0</inkml:trace>
  <inkml:trace contextRef="#ctx0" brushRef="#br0">23929 11018 8295,'0'-19'143,"-2"1"1,-1 4 655,-2 3 309,1 8 1,-1-2-186,0 10 1,0 3-747,5 6 1,0 7 0,0 2 0,0 6 35,0 4 0,0-1-396,0 5 0,2-3 0,1 2 0,2 0-563,-2 1 1,3-4-226,-1 5 0,5-7 1,-6 1-1,0-5 971,-3-4 0,-1-5 0,0 2 0</inkml:trace>
  <inkml:trace contextRef="#ctx0" brushRef="#br0">23645 11444 8162,'-15'0'-174,"1"0"1844,0 0-987,6-6-333,8 4 1,9-9-1,10 5 1,5 0 0,3-2-332,1 0 0,7 3 0,3-3 0,2 2-19,-3 3 0,11-5 0,-4 0 0</inkml:trace>
  <inkml:trace contextRef="#ctx0" brushRef="#br0">25280 13975 8141,'-15'-27'1148,"3"3"718,2 5-1571,10 10 1,3 9 0,7 11-1,-1 5 1,1 4 0,-2 2 0,0 4-1,0 0 1,3 3-1675,1-1 1,2-6 404,1-3 761,-1-3 1,2 1-1,1-1 1,2-5 0,-2-3-1,1-6 1,-1-5-81,2-7 1,5-7 594,-5-2 0,4-6 1,-4 2-1,0 0 582,2-1 0,-4 8-497,7 2 1,-5 1 0,3 9-1,0 1 219,0 1 0,2 8-476,4 4 0,-4 6 1,0-1-1,1-2-228,2 0 1,-3-7 122,-1-1 1,-4-5 0,3-5 0,-1-6 339,-4-6 0,-1-7-177,-2-9 0,-4-4 0,-2-5 0,-2-1-38,-3 0 0,-1 2-362,-2 3 1,5-1 211,-1 6 0,7-7 0,-3 4 0</inkml:trace>
  <inkml:trace contextRef="#ctx0" brushRef="#br0">25692 14913 8154,'-14'0'200,"6"0"1,-5 0 601,4 0 1,2-2-1,3-2-297,2-6 0,4-2 0,2-1 0,4 2-176,0 1 1,5 6 0,-4-4-1,5 1-163,5 4 1,-3 2-72,3 1 0,-3 8 1,-2 4 167,0 6-358,1 7 1,-3-1-309,-2 9 0,1-3 0,-5 5 1,0-1-283,1 4 0,-2-5 450,-5-4 1,0-2 0,-2-8 431,-3-2 1,4-9-159,-4-8 0,3-13 0,2-12 0,0-7 77,0-6 1,5-3 97,0-1 0,6-2 0,-2-2 0,4-3 84,1-2 0,-4 10 100,-1-2 0,-1 12 0,3 1 1539,-1 5-1621,-7 14 1,3 11 0,-8 19 0,-1 7 192,-1 8 1,-1 2-321,5 7 0,1 4 1,4 0-1,6-2-298,7-6 0,5-4-2031,10-7 1232,4 1 1,12-12 0,3-4-4174,3-5 5081,2-16 0,0-14 0,0-15 0</inkml:trace>
  <inkml:trace contextRef="#ctx0" brushRef="#br0">22976 11203 8287,'-14'-15'188,"0"1"0,0 1 0,-2 4 0,-2 4 0,0 5 0,0 7 385,2 7 0,2 8 1,0 11-1,0 5 1,-1 5-1,1 4-115,0 5 0,-5 5 0,-1 5 1,-3 4-668,-2 3 0,5 3 0,-1-3 0,2-3-158,0-4 1,0-7 0,5-7-1,1-12-972,4-9 0,-2-7 561,6-5 1,-1-7-1,3-7 778,-2-9 0,0-8 0,-1-18 0,-2-3 0</inkml:trace>
  <inkml:trace contextRef="#ctx0" brushRef="#br0">22479 11629 8287,'0'-69'-561,"0"2"1,0 6 767,0 8 1,0 8 1180,0 11 1,-7 8 936,-2 11-1870,-4 8 1,5 7 0,4 9 0,2 5 318,2 5 0,0 3-661,0 7 0,2 4 0,2 2 0,7 1-587,7 3 1,-1 7-2075,7 2 2548,0-1 0,4 2 0,0 2 0</inkml:trace>
  <inkml:trace contextRef="#ctx0" brushRef="#br0">27242 15922 8332,'8'-6'459,"3"3"1,-5-5 0,0 0 1135,1 0 0,-6 0-1286,-10-1 0,-4 3 0,-14 6 1,-6 1-433,-7 4 0,-2-2 0,-13 6 0,-5 3-90,-4 0 0,-2 2 42,-5 1 124,0-1 0,-5 0 0,0 0 0,3-1 1,6-2-1,7-2 0,6 1 270,6-2 0,12 3 179,8-6-26,12-1-341,10-4 1,12 0 0,3 0 0,4 0 119,1 0 0,0 2-82,1 3 1,-1-2 0,-2 6 0,0 2 41,-3 2 0,-4 1-89,4 0 1,-6 2 0,2 2 0,-3 4-81,-2 5 0,-2-2 66,-3 8 0,-3 3 1,-4 2-1,1 5-119,1 4 0,1 2 82,-5 3 1,4 8-1,2-3 1,0 5-13,0 6 0,5-7 29,-1 10 1,2-3 0,2 3 0,2 2 5,2 3 1,3-5-20,2 0 0,5-5 1,-3-5-1,4 0-106,-3-1 1,-1-3 154,3-5 0,-6-3 0,-1-6 0,-3-1 154,1 1 1,0-2-130,-5-3 1,0-8 0,0-6 0,0-1 40,0 0 0,1-5-49,4-8 1,3 1 0,8-6 0,3-2-10,5-1 1,4-2 5,5 0 0,5-7 0,10-2 0,2-2 7,1 1 0,4-1-68,-3 6 1,3-4 0,2 4 0,-2 2-263,-2 1 0,0 2-40,-5 0 0,-6-4 1,-4-1-1,0 2 321,-1 1 0,4-4 0,-5-2 0</inkml:trace>
  <inkml:trace contextRef="#ctx0" brushRef="#br0">29943 15993 8061,'-5'-22'162,"-1"3"0,0 4 1,-1 0-1,4 0 1,3-1-1,5 0 639,4 3 0,10 2 0,5-3 0,6 0-346,8 0 1,3-1-1,14 3 1,7 1-1,6 1 1,11-1-238,-36 5 1,1 0 0,-1-2 0,1 1 0,0 1-1,0 0 1,-2 0 0,0 1-8,-2 0 0,0 0 0,36-6 0,2-6 0,-6-2 118,-7 1 0,-6 7-123,-7 2 1,-8-1-1,-9-2 1,-5 2 191,-8 6 1,-6 0 591,-7 0-835,-3 2 1,-6-3-124,0 10 1,0 3 0,0 8 0,-1 1-160,-4 2 0,2 8 232,-7 1-163,7 1 1,-3 12 0,4-2 0,-1 6 0,-2 5-237,2 5 0,2 1 0,1 10 0,1 2-291,4 2 1,-2 5 386,7 1 1,-6-35 0,0 0 0,0 0 0,1-1 0,-2 1 0,-1 0-508,-1 40 0,4-4 502,0-6 1,0-5 0,-4-1 0,2-2 93,2-3 1,6-8 71,-1-4 0,2 1 1,1-3-1,-4-5 140,-4-7 1,-3-4 85,-2-1 1,0-1-1,-2-1 1,-3-2 291,-4-1 1,-4-2-405,-1 2 1,0 6-1,1-5 1,2 1-433,2 0 1,4-4 108,-5 2 1,7 0 0,-2 3 0,4-2-254,1-1 0,0-7 335,0 2 0,0 2 0,0-2 0,0-2 333,0-1 0,0-2-27,0 0 1,-8-1 0,-5-2-1,-6-2 366,-3 2 0,-1-3-296,-6 2 0,1-2 0,-2 1 0,-3-4 36,-5-4 1,1 1-97,-1 3 1,-4-4-1,-6 4 1,1-3 272,-2-2 1,3 1-208,-6 4 0,-5-2 0,-3 5 0,3 0 179,4 0 1,5 1-274,-4 6 1,8-3-1,1-1 1,10-1-216,8 1 1,4-5 164,7-1 0,4-4-1128,1-1 476,6 0 0,-4-6 0,7-3 578,0-4 0,7-8 0,1-1 0</inkml:trace>
  <inkml:trace contextRef="#ctx0" brushRef="#br0">21853 16591 8117,'-22'-35'51,"1"5"0,7-2 0,2 7 0,1 6 540,1 3 0,1 8 1,-6 4-1,3 5 0,2 9 55,6 9 0,2 9 1,2 10-1,0 9-244,0 7 0,2 9 1,2 4-1,6 2-150,2 2 1,4 3-407,-6-33 1,-1-1 0,8 36 0,-5-34 0,2-1-1,0-1 1,0-1-477,1-1 1,2-1 0,22 29-592,-1-4 642,3-17 1,2-5 0,-2-18 578,-3-8 0,6-4 0,-6-15 0,-3-11 0,-4-8 0</inkml:trace>
  <inkml:trace contextRef="#ctx0" brushRef="#br0">21341 16562 8131,'-36'-22'534,"9"-3"624,13 6-940,6 0 0,16 6 0,9 4 0,15 4 0,14 3 0,9 2 0,7 2 514,4 3 1,-26-2 0,0 2-550,3 1 1,0 2-1,5 2 1,0 0-1,0 2 1,1 0-1,0 2 1,1 0-160,0 3 1,-2 0-1,-6-2 1,0 1-65,-1 3 0,-2 0 0,29 19 1,-9 5-1,-14-1 124,-16 1 1,-13 0-102,-16-1 0,-18 1 0,-9 1 0,-10 2-451,-12 1 0,-7 1 192,-5-6 0,-4 6 1,30-24-1,-1-1 0,0 0 1,1-2-498,-1 0 0,1-2 0,-30 17-789,3-3 1562,4-3 0,6 5 0,0-6 0,-2-1 0,-1 0 0</inkml:trace>
  <inkml:trace contextRef="#ctx0" brushRef="#br0">22735 17344 8078,'-15'0'0,"1"-6"762,0-4 0,4 4 0,3 0 0,-1 1 847,0 0 0,0-1-1000,-2 1 0,-2 3-185,2-2 1,-2 4-734,-3 4 1,3 4-1,1 7 1,1-1-453,-1 0 1,0 0 552,2 0 1,-2 1 0,4-3-1,1-1-764,0-1 860,1-1 0,6-1 0,4-5 257,5-6 1,9-6 90,4-10 0,4 1 1,2-5-1,-1-1 233,1 2 1,4 1-296,0 7 1,-5 0-1,-4 1 1,0 4 140,-2 4 1,5 5-270,-4 5 1,-2 4 0,-2 10 0,-2 5-121,2 3 0,-3 0 12,3-4 0,1 3 1,-1-7-1,-1-4-1388,-2-4 0,-2-4 1128,0-7 0,0-2 0,0-4 1,-1-8-166,-3-8 0,1-12 402,-7-4 0,1-4 0,-5-4 0,2-5 88,2-4 0,-2 0-78,3-11 1,-4-2 0,-1-7-1,0-2-509,0-2 1,5 5 418,0-2 0,4 5 1,-2 6-1,1 7 52,3 4 1,-4 16 213,3 5 0,-7 4 0,2 10 724,-4 2 192,-1 1 1,-1 4 0,-4 2 2310,-4 5-2960,2 4 1,-4 9 0,7 6 0,-1 10 341,-2 7 1,6 6-79,-4 5-531,4 7 1,1 6 0,0 10 0,1 3-1,2 5 1,4-1 0,1 1-478,3-2 0,-4 2-319,3 3 0,-1-4 0,6 3 0,-1-9-636,0-9 0,-1-7-2367,-4-7 2580,-2-13 1,-19-11 940,-2-19 1,-9-6-1,-1-10 1,-3-1 229,-1-2 1,-1-8-36,1-2 0,1 1 0,5-5 1,6 1 204,5-1 1,9 1 333,2-6 1,10 5-1,13-3 1,12 1 901,9 4 0,15-1-678,12-1-758,-33 17 0,1 2 0,6-2 0,0 2 0,2 2 1,0 2-1,0 0 0,0 1 0,2 1 0,0 1 1,-2 2-1,0 1 0,-3 0 0,0 2-224,35-1 0,-17 3-422,-10 4 0,-8 4 1,-8 6-1,-9 2-440,-11 3 1,-8-3 805,-8 3 1,-8 1 0,-6-1 0,-8-1 832,-5-2 1,-8-2-135,-3 0 0,-5 0 0,-2-1 0,-3-2 728,2-2 0,-2 1 1354,0 4-2125,-6 0 0,15 5 0,-2 2 0,5-1 0,4 2 228,2 1-769,8 7 1,8 0 0,9 1-1,6-4 1,10-5-1394,13-1 1100,3-2 1,16-7 0,-1-2-1,9-7 1,4-8-1947,2-9 2336,6-7 1,-6-9 0,2-3 0,-7-5 0,-3-4 0,-4-6 0,-2-2 539,-5-1 1,-10-3 313,-9 7 1,-9 6 0,-5 9 0,-4 7 537,-1 6 0,-1 10-1037,-4 4 1,-1 11-1,-5 8 1,3 9 50,1 3 0,3 9-699,4 3 0,0 2 0,1-1 0,4-1-1823,4 1 0,6 1-255,4-2 2416,3-3 0,6-1 0,1 3 0</inkml:trace>
  <inkml:trace contextRef="#ctx0" brushRef="#br0">24810 17074 7978,'0'-16'0,"0"-3"0,4 5 899,5 0 0,7 0-253,12 4-586,1 4 0,1-2 0,1 5 1,4-2-1,1 3 0,2 6-60,-1 5 0,-3 10 0,-5 3 0</inkml:trace>
  <inkml:trace contextRef="#ctx0" brushRef="#br0">24981 17372 7978,'-21'8'1590,"12"5"-1041,-4-11 0,21 4-66,6-6 0,13 0 0,13 0-483,6 0 0,11-6 0,7-2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8972 7805 8231,'-8'-10'-196,"2"2"0,-1 1 0,-1-1 0,-1-2 0,1 1 304,2-1 1,-1 7 0,4-3 0,-2-1 147,2-2 1,-3 1-171,1-1 1,-6 5-131,2 0 55,2 2 1,1 4 0,5 2 0,-3 7 0,-2 5-1,0 5 1,-2 1-46,0 3 0,3 2 1,-3 3 23,2 3 0,-4 2 0,4 4 0,0-1 29,0 2 1,-1 6 0,4 1 0,-2-1-25,2-2 0,2-1 0,1-2-85,0-3 28,0 3 0,0-6 1,1 1-1,2-6 1,4-6-405,1-4 192,1-1 0,0-6 0,1-4 0,1-6 274,2-6 0,-5-5 0,-2-8 0,0-2 0,-4-5 0,4-5 0</inkml:trace>
  <inkml:trace contextRef="#ctx0" brushRef="#br0">8872 7975 8231,'0'-14'-82,"0"5"1,0-1-1,0-1-383,0-1 1,0-3 0,0 1 566,0 0 1,0 0 88,0-1-109,0 1 1,0 5 0,-1 1 0,-2 0 0,-4 2 561,-1-1-440,-1-4 0,-5 10-37,-1-4 0,6 3 109,-1 2-250,1 0 0,0 0 1,1 2-1,1 3 1,3 3-51,-3-1 1,6 6 0,-4-3-1,3 4 1,2 3-34,0 2 1,0 2 0,0-4 92,0 2 0,0 6 0,0-1 0,-1 3 1,-4 1 1,3 1 0,-2-1 0,2 2-32,2 3 1,0 4 0,0 4-5,0-3 1,0 3-1,0-3-6,0 3 1,0 1-1,0-1 1,0-1 9,0-2 1,2 0-1,1 3 10,2-3 2,-1 3 1,-4-6-1,0 4 1,0-3 0,0-1-1,0-2-1,0 2 0,0 0 1,0 3-1,2-4-36,3 1 0,-4-5 0,4 5-145,-3 0 149,-2-5 0,4 4 0,1-4 1,-2 2-1,-1 1-16,-2-1 25,0-2 1,0-2 0,0 2 0,-2 2-1,-1 1 1,-2 0-9,2 2 1,0 0-1,0 4 1,-3-1-12,-2 2 1,4 1-1,-2 0 1,1-2-1,1 1 5,0 4 0,-2-6 0,1 5 8,2-2 1,0-7-1,0 1 10,-2 0 1,0-5 0,5 5-28,0-1 1,-1-4 0,-2 5 5,-2 0-27,0-5 0,5 6 1,-1-3-1,-2 4 1,-2 2-1,0 1 1,0 1 5,1-2 0,-3 1 0,4 2 51,-2 1 1,-1 4 0,3 1 0,-2-1-1,0 1 6,-1-1 1,4 2 0,-2-3-14,2 1 0,-3 1 0,1-4 0,1 2-9,1 1 0,-3 5 0,0-5 1,2-1-1,2-1 0,1-3 0,0 1 1,-2-1 7,-3 1 1,4 0 0,-4-1 0,4 1 0,1 0-18,0-1 1,0-1 0,0-1 5,0-2 1,0-2 0,0 5 0,0-1-14,0-1 1,0 5 0,0-7 2,0-1 24,0 5 1,4-4-1,1 4 1,-2-2 0,-1-1 4,-2 1-12,0 3 0,0 0 0,0 1 0,0-1 0,0 1 0,0 0-3,0-1 0,0 1 0,0 0 16,0-1 0,0 1 0,0 1 0,0 2 20,0 1 1,0 1 0,0-6 35,0 1 0,0 0 0,0-1-17,0 1 1,0 0-1,0-1 0,0 1 0,0 0 0,1-1 0,2 1-36,2 0 0,0-1 1,-5 1-1,0 0 1,0-1-11,0 1 0,5 0 1,-1-1-19,0 1 1,-3 1 0,-1 2 0,2 1 10,2-1 1,-2-2 0,3 1 0,-4 2 0,-1 3 36,0 1 1,5 0 0,0-6-4,-2 3 0,-1 1 0,-2-2 0,0 4-4,0-1 0,4 1 0,1-5 0,0 3 0,0-1-3,-1 1 0,1 4 0,-5-4 17,0 1 0,5-3 1,0 4-1,-1-2-26,3-3 1,-6 0 0,5-1 0,-1 4-3,0 2 1,0-5 0,-4 1 0,2-3 0,2-1 16,-2 0 1,4 4 0,-3 0 0,1-1-18,1-2 1,-4 1 0,4 1-1,-1 2-13,0 3 0,4-5 0,-4 1 2,-2-3 0,4 5 0,-1 2-3,2 0 0,-4-1 1,4-4-16,-1 1 1,2 7 0,-3-3 4,2-1 8,-4-1 1,7-2 0,-7 2 0,1 2 0,0 1 0,0-1 76,-2-4 0,0-1 0,0 0 1,2 1-59,-2-1 1,-1-2 0,-2-1 0,0-1 0,0 1 0,4 1 0,1 2 1,-2 1-17,-1-1 0,-2-6 1,1-1-1,2 2 0,2 2 14,-2-2 0,-1-2 0,-2 4 12,0 0 1,0 4-1,0 1 1,0-3 34,0 0 1,-2-3 0,-1 1 138,-2 0 1,1-7-1,2-5 63,-3-5 1,4-6-1,-4-6 187,4 1-564,1-7-34,0-2 1,1-6-1,2-2 37,2-2 1,4 0-331,-4-5 261,6-1 230,-3-4 0,0 0 0,-3 0 0,-4 0 1,1-2-1,1-3 146,2-5 1,0-4 0,-5-5 206,0-5-346,0-3 1,-5-4-1,0-2 1,0-4-1,1-1 299,-1 0-392,0-6 0,5-1 0,0-4 0,-1 0 0,-3-3 1,0-2-1,1 0-51,1 1 1,2-1 0,0-6 0,0-2 63,0 2 0,5 0 0,-1-2 1,-2 35-1,0 0 23,-1-3 1,-1-1 0,0 1 0,0 0 0,0-3 0,0-1 0,0 0 0,0 0-13,0-1 0,0 0 0,0-2 0,0-1 0,0 0 1,0-2-1,0 0 0,0-1 47,0 2 1,0 1 0,0 1-1,0 1 1,0 1 0,0 1 0,0 1-1,0-1-14,0 0 1,0 0 0,0 2 0,0 0 0,0 1 0,0 0-14,0 2 0,0 0 0,0 0 0,0 0 0,0 0 0,0-1 0,0 0 1,0 0-18,0-1 1,0 0-1,0-1 1,-1 0-1,-1 1 1,0 0-1,0-1 1,0-1-1,0-1 1,1 0-12,0-2 0,0 0 0,1 4 0,0 1 0,0-4 0,0 0 38,0 2 0,0 0 1,0-1-1,0 0 1,0 1-1,0-1 1,0 0-1,0 0 1,0 0-1,0 0 75,0 0 1,0 1-1,0 0 1,0 1 0,1-3-1,0 0 1,0 0 0,1 1-12,0 0 1,0 0-1,1-3 1,-1 1-1,-2 2 1,0 1-1,0-2 1,0 0-42,0 0 0,0-1 1,2-4-1,1 0 0,-1 1 1,1 0-25,-2 3 1,1-1 0,-1 0 0,-1 0 0,0-2 0,0 1 0,1 1 0,0 0 8,1 0 0,1 1 0,-3 3 0,1 0 0,2 2 0,-1 0 4,-1 2 1,0-1-13,2 2 0,0-1 0,-2 0 0,0 1 0,1-1 0,0 1 0,0 0 0,-1 0 0,1 1 0,0 0 42,0 0 0,0 1-49,3-34 0,-5 32 1,0 0-1,2-37 0,-1 39 1,1 0-1,0-1 1,1 1-1,-1-2 0,0 0 3,2-2 1,-1 0 0,-2-3-1,1-1 1,2-3 0,1-1-1,0 0 1,0 0-39,-1 1 0,0 0 0,1-2 0,1 0 0,-3 0 0,0 0 0,1-1 0,0 0-6,1-1 0,1 0 1,-3 4-1,0 1 1,1 1-1,-1 0 0,-1 2 1,0 1-1,1 1 1,1 1-22,0 1 1,0-1 0,-3-2 0,1-1 0,1 1 0,0 0 0,-1 3-1,1 0-15,-1 0 0,0 0 0,1 2 0,-1-1 0,-1-2 0,0 1 0,0-1 0,1-1 31,0 0 1,1 0 0,0 0 0,0 0 0,-1 2 0,-1 1 28,1-1 1,1 1-1,2-5 1,1-1-1,-1-2 1,-1 0-1,3-2 1,-1-2 22,1 1 1,0 1-1,1 2 1,0 0 0,1-2-1,-1 0 1,2 1 0,-1 1-1,1 1 1,-1 1 57,2 3 0,-1 0 0,-2 4 0,0 0 1,9-27 73,-6 2 0,2 6 0,-4 0 0,2 6-105,-1 7 1,-4 3 0,-4 3 0,1 1-137,2 2 0,-2 8 0,-8 0 0,-4 6 0,-4 4-131,-1 2 0,-1 9 0,1 4 4,0 4 1,0 1 0,0 1-1,-1 4-336,1 4 1,2 6 0,2 4 556,5 4 0,10 4 0,3 2 0</inkml:trace>
  <inkml:trace contextRef="#ctx0" brushRef="#br1">9086 6923 8159,'-2'-22'0,"-1"2"0,-2-1 0,-4 5 0,4-3 49,2 4 1,-4-4-1,3-2 1,1 1 0,1-2-1,2 1 1,0-1-1,0 1 1,0 1 482,0 2 0,0 3 0,-2 0 13,-2 1 0,-4 6-147,-7 4 0,6 2-230,0 2 0,1 6 0,-2 4-57,5 2 0,-1 7 125,1 0-193,1 0 1,4 2-1,0 3 1,0 2 0,0 3 115,0-1 1,0 1 0,-2 1-20,-3 3 1,4-2 0,-4 6 0,3-1 52,2 0 1,0-2-1,0 2-74,0-1 0,0 3 0,0-4 1,0 1 96,0 0 0,0 3-120,0-5 1,0 0-1,0-3-11,0 3 1,0-1-1,0 4 89,0-1-144,7-2 1,-6-3-1,4 2 1,-3 2-1,-2 1-26,0 0 0,4-2 0,1-4 0,-2 1-18,-1 3 0,-1-3-7,4 3 0,-3 2 0,2-2 0,-2-2 0,-2 6 0,0 1 0,0 1 0,0 1 21,0-2 1,-5 1 29,1 8 0,-1-2 0,5 2-1,0-3 0,-5-3 0,0-1 6,2-2 1,2-2 0,1 4 0,0-4 44,0-1 0,0-2-65,0-5 1,0 1 0,0-1 0,0 1 4,0-1 0,-2 0 31,-3 1-68,4 6 0,-6-4 0,7 6 0,0-3 1,0 0 13,0 0 1,0 1-1,0 3 1,0-5 8,0-3 0,0 3-14,0 0 7,0 1 1,0-8-1,0 0 1,0-3-1,0 3 1,0 1-1,0-1-2,0-2 0,0 3 7,0-3-66,0 3 0,0 6 0,0 0 0,0 0 1,0 0-122,0 0 175,0 7 1,-4-5-1,-1 4 1,2-3-1,1 1 6,2-1 1,0-3 0,0 4 0,0-3 12,0-2 0,0-2-44,0-2 0,0 1 1,0-1 11,0 1 0,0-1 1,0 1-3,0-1 0,0 2 1,0 2 5,0 1 1,0 2 0,0-4 18,0 2 0,-6 7 0,4-4 0,-4 7 0,1-2 0,-1-2 50,-2-1 0,3 0 0,-3 3 9,2-3 0,1 2 0,4-6 6,-4 3 1,3-4 0,-2 3-53,2-1 0,2 0 0,0-4-37,0 2 43,0 1 0,0 0 0,0 3 0,0 1 0,0 0 66,0 1-212,0-4 1,0 9 0,0-5 0,0 1 0,0 1 84,0 0 1,-5 2-1,-1-1 158,-2 1 1,5 0-1,-3-1 315,-1 1-369,6-7 1,-6 4 0,7-7 0,0-1 0,0-4-39,0-4 0,0 3 0,0-5-50,0 0 1,2 0 0,1-5 0,2 2 0,0 7 0,-5-3-119,0 4 0,0 2 0,0-1 51,0 0 0,0 2 0,0 2 88,0 1 0,0 5 1,-2-3-79,-3 1 135,4 2 0,-10 5 1,6-1-1,2 1 1,1 0 108,2-1-108,-6 1 0,4 3 1,-2-2-1,2-3 0,2-1 1,0-3 11,0 1 1,0-6 0,0 1-73,0-3 0,0 3 0,0 0-68,0-1 1,0-2-1,0 0 27,0 3 0,0-3 1,0 5 13,0 0 0,0 0 0,0 4-13,0-1 112,0 0 0,0 1 1,0 1-1,0 1 1,-2-2 165,-2 2-213,2-6 1,-4 6-1,6-4 1,0-1 0,0-3 41,0-3 0,0-3 0,0-2-25,0-1 0,5 0 0,-1 2 37,-1-2-67,-1 3 0,0-5 0,1 7 0,1-1 0,0 0 125,-3 1-121,-1 6 1,2-4-1,1 7 1,2 0-1,-2 0 61,-2 0-78,-1 0 0,0 4 0,0 1 0,0-2 0,0-1 1,0-4 131,0-1 0,0-1 1,0-2-77,0 1 1,0-4-1,0-6-5,0 3 1,5 0-1,0 3 22,-2-1-68,-1 1 0,-2-6 1,0 1-1,0 1 1,0 1-1,0-1-47,0-1 1,1-1-1,2 4 31,2-3 0,0 6 1,-5-5 25,0 0 0,0 1 1,0 2-13,0 1 0,0-1 0,0-1-7,0-3 0,0 2 0,0-2-14,0 3 1,5 1-1,-1-1-114,0-3 1,-3 3-1,-1-3 58,0 2 0,2 3 0,1-1 40,2 1 1,-1-1 0,-4 1 26,0-1 1,0-1 0,0-2 12,0-1 1,0-2-1,0 3 78,0-1-69,-6 0 0,4 2 0,-2 0 1,2-3-1,2 4 0,0 3-6,0 3 0,0 1 1,0-6-12,0 0 1,0 6 0,0 0 7,0 3 0,0-6 1,0 2-2,0-2 0,0-6 1,0 0 5,0 0 1,0 4-1,0-9 1,0 1-4,0-1 0,0 4 0,0-3-14,0 1 1,0-3 0,0 4-12,0 3 0,0 0 1,0 3-88,0-1 98,0 7 0,0-5 0,0 5 0,0-2 1,-1 0-1,-3-1 33,0-2 0,-3 1 0,4 1 39,-2 0 1,-4-10-1,3 5-13,-2-5 1,5 1 0,-2-2 7,3 1-20,-4-5 0,4 9 0,-2-6 0,2 2 0,2 2 28,0-2-60,0 5 0,0-10 1,0 7-1,0 0 0,0-1-3,0 1 1,0-2 0,0 4 3,0-3 1,0-5 0,0 2 6,0 1 1,0-4 0,0 7-4,0 1 0,0-3 1,-2 2-20,-2 1 11,2 2 1,-4 1 0,4 1-1,-1-1 1,-2 1 0,2-2 43,2-4 0,-1 2 0,-1-6 197,-2-1 1,0-7-19,5-2 1,0-7-400,0-2 1,0-8 77,0-11 1,0 2 0,0-5 86,0 1 0,0-4 0,0 1-29,0-3 0,0-1 0,0-2-19,0-3 0,0-2 0,0-5 18,0 2 0,0 1 0,0-8 68,0-2 0,2-4 0,1-5 4,2-1-37,0 0 1,-5-2-1,1-1 1,2-1-1,2 2-22,-2 6 52,5-3 1,-6 10 0,2-6 0,-2 0 0,0 0 39,2 0-78,-2 0 1,4-2-1,-6-1 1,2-5 0,1-3 39,2-5 1,-1-2 0,-2-2 0,1-3 78,2-1 0,0 5-29,-5 5 0,1 8 1,2-1-41,2 5 1,0 10 0,-5 3-356,0 11-51,0 8 1,0 8 0,1 1-2513,4 4 2476,-3 2 0,12 6 406,0-4 0,7-9 0,7-8 0</inkml:trace>
  <inkml:trace contextRef="#ctx0" brushRef="#br1">15014 8573 8298,'7'-8'-1935,"-6"-5"2112,4 3 1,-3 3 223,-2-3 1,0 5 0,0-4-107,0-2 0,0 3 0,0-2 0,0-1 0,0-1-51,0-2 0,0-1 1,0 1-1,0 0-115,0 0 0,0-2 0,0-3 0,0-3 107,0 0 1,0-5-134,0 3 1,-2-3 0,-1-1 0,-2-1 131,2 1 1,1-5-145,2 0 1,0-1 0,-1 6 0,-2-2 45,-2-3 1,0-2 80,5-3-253,0-3 1,0 5 0,0-7 0,0 1 0,0-1 63,0 0 1,2 5-1,1 2 1,2 1 15,-2 4 1,3 1 103,-1 1 1,0 7 0,-5 3 478,0 3 261,0 8-335,0 2-453,0 19 0,-2-9 1,-1 12-76,-2 2 1,-4-3 0,4 9 4,2 1 0,-4 2 1,1 2-1,0 1 106,-1 3 1,-2-2-34,4 7-68,1 0 0,-1 7 1,-2 2-1,1 3 1,0 3 28,3-1 1,-4 0 0,3 5 0,0 1-114,3 4 1,1-5-2,0-1 1,-5 1 0,0-6 0,2 3 51,2 2 0,1-8-3,0 4 1,-5-6-1,0-4-9,2 1 0,1 0 0,2-2-11,0-3 1,0-5 0,0-9 0,0-4-342,0 1 158,7-6 1,-6 1-60,4-6 187,-3-7 42,-2-3 0,0-10 0,0-7 0,0-3 1,0-3-1,0-2-202,0-2 1,0-7 136,0-4 1,0-3 0,0-4-1,1-1-178,4-1 1,-3-7 68,2 2 154,-2 3 0,-1-4 1,3 4-1,0-2 1,1-3-29,1-1 0,-4 5 1,4 2 76,1 4 0,-4 1 0,5 2 285,-2 3-236,-1 4 1,-1 5 0,3 2-1,-1 4 1,0 2 457,-2 0-349,-3 6 0,4-6 0,0 7 121,-2 0 56,-2 6 1,-1 3 0,-1 10-92,-4 4 0,2 6 0,-5 2 0,0 5 64,0 5 0,0-2-13,-1 8-187,-4 4 0,7-6 1,-5 6-1,3-1 0,0 0 274,0 4-365,5 1 1,-8 1 0,5 3 0,-1 4 0,-1 6 20,0 5 1,4 2 0,-4-4-1,0 2-27,0 2 1,0 9-3,-1-5 0,-2 7 1,4-9-1,-1 1-44,-3-3 1,3 1 30,-1-1 0,4-1 0,-3-4 0,2 0 31,3 0 0,0-2-13,-2-3 0,3 2 0,-2-7-22,2-1 0,0 3 0,-1-1-13,-1-3 22,-1 0 1,5 2-1,0 0 1,-2 1-1,-1 1-24,-2 3 0,1-2 1,2 1 8,-3-2 0,4 5 0,-6-4 29,1 1 1,4-1-1,-4-4 1,1 3 71,1 2 1,-3-1 23,3 2-65,2-3 1,-4-5 0,4 2 0,-1 3 0,-2-1 93,2-4 1,1 2 0,2-10-80,0 0 0,-4 5 0,-1-4-55,2-1 1,1 0 0,2-4 0,0 3 46,0 1 1,0 0-190,0 2 94,0-3 1,0-2-1,0 2 1,0 1-1,0 2 9,0-2 0,0 6 1,0-5-1,0 5 19,0 0 1,0 6 25,0-1-22,0 0 1,-4-4 0,-1 0 0,2 1 0,1 2-54,2 1 1,0-1 0,0-7 15,0-1 1,0 2-1,0 4 34,0-1 0,0 2 0,0-7 1,0 3 2,0 2 1,0 4 16,0 1 1,0-5 0,0-6 0,0 5 25,0 3 0,0-5-8,0 2 0,0-4 0,0 2 1,2-2-7,2 1 0,-2 1-6,3-2-71,-4 3 1,-1-7 0,2 6-1,1-2 1,2 0 22,-2-2 0,-2 4 1,-1-6 16,0 3 1,5-1 0,0 4 32,-2-3 1,-1 1-1,-2 3 1,0 0-20,0 2 1,0-8-13,0 8-29,0-4 1,4 4-1,1 1 1,-2 2-1,-1 1-82,-2-1 103,0-2 1,0-1 0,0 1 0,0 2 0,2 1-3,2-1 1,-2 3 0,3 0 0,-4 0 22,-1 0 1,0-2-21,0-4 1,5 4 0,0 1-6,-2-3 0,-2 0 0,-1-3-11,0 1 1,5 0 0,0-1 0,-2 3-25,-1 2 0,-1-4 69,4-1 1,-4 2-1,4-2 1,-3 3 0,-2 1 1,5-2-43,-1-1 54,1 0 0,0 4 1,1 0-1,0-1 1,2-2-10,0-1 1,-5 0 0,4-1-1,-3 1-61,1 0 0,6-2 4,-1-3 1,-4 3 0,0-3-33,1 3 1,-1 6 0,3 1 19,-4-3 52,3 0 0,-6-3 1,4 2-1,-1 2 0,-1 2 3,0-3 0,-1 4 0,0-1 0,2-1 70,-2 2 0,0-5 51,2 4-106,-4 2 0,6-10 1,-7 4-1,0-1 1,0-1 16,0-1 1,1-6 0,2 3 0,2 0-9,-2-2 0,0 4-21,2-7 1,-3 5 0,4-3-11,0 1 0,-4-4 1,3 2-53,-4 1 44,6-5 1,-6 6 0,4-4 0,-2 1-1,0-1-79,2-2 97,0-8 1,-5 5 0,0-5-1,0 2 1,0-2 0,0 0-1,-2-2 26,-3 1 0,4 3 60,-4-5-60,4 6 0,1-8 1,0 5-1,0 0 0,0-1 1,0-1-1,0-2 60,0-2 1,0-2-39,0 0 0,1 0 0,2 1 97,2-1-112,0-6 0,-4 3-39,4-7 56,-3 1-5,4-5 0,-6-6 1,2-2-1,1-2-31,1 1 1,1-1 0,-5-5 0,2-3-151,2-1 1,-2-6-160,3 1 0,1-9 0,-1-5 0,-2-4-441,-1-6 1,2 2 339,1-6 1,5-5-1,-4-4 1,0 1-847,1 1 1247,4 3 0,3-8 0,8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8000"/>
    </inkml:brush>
    <inkml:brush xml:id="br2">
      <inkml:brushProperty name="width" value="0.05292" units="cm"/>
      <inkml:brushProperty name="height" value="0.05292" units="cm"/>
      <inkml:brushProperty name="color" value="#57D200"/>
    </inkml:brush>
    <inkml:brush xml:id="br3">
      <inkml:brushProperty name="width" value="0.05292" units="cm"/>
      <inkml:brushProperty name="height" value="0.05292" units="cm"/>
      <inkml:brushProperty name="color" value="#3165BB"/>
    </inkml:brush>
  </inkml:definitions>
  <inkml:trace contextRef="#ctx0" brushRef="#br0">8972 9667 8351,'0'-9'-87,"0"-1"0,0-1 902,0-1 0,0 2 0,0 1 149,0-2 0,0-2 299,0-1-1035,0 6-63,0 1 1,0 9 0,0 3-1,1 4 1,3 5 0,2 5 360,2 5 0,-3 3-416,4 1-30,-6 7 0,5 1 1,-5 7-1,2 0 0,-2-1 1,-1 1-1,-2 0-46,0-1 1,0-5 205,0-4-384,0-3 0,0-3 0,0-2 0,0-3-359,0-1-199,0-9 0,1-5 1,6-7-1,5 0 702,6 0 0,7 0 0,-3 0 0</inkml:trace>
  <inkml:trace contextRef="#ctx0" brushRef="#br0">10237 10008 8324,'-14'-6'304,"1"-2"1,2-4 0,3 0 851,2 3 0,3 6-851,8-2 1,3 3 0,6 2-1,2 0 439,3 0-660,3 0 0,11 0 1,2 0-1,2 0 0,6-1 1,3-2-1,0-2 128,-2 2 1,0 1-1,4 2 1,1-1-392,-4-4 1,1 3-9,-13-2 1,5 2-1,-6 0 1,-4-1-1116,-2-1 347,-9-1 1,4 5 0,-7 0-1144,0 0 2098,-6 0 0,5 0 0,-6 0 0</inkml:trace>
  <inkml:trace contextRef="#ctx0" brushRef="#br0">11232 9639 8324,'-7'-21'77,"-1"5"1,4-3 837,0 4 0,1 7 933,7 3-1463,-2 3 1,6 9 0,-5 4 0,2 5 249,-2 3 0,0 4-376,2-4 0,-4 6 1,6 1-1,-3 4 84,1 3 1,0 0-210,-5-4 1,5 1 0,-1 1 0,0 2-509,-3-1 1,4-2-1160,0-2 1212,-1 1 0,3 4 0,2 0 321,4-1 0,7-2 0,2-2 0</inkml:trace>
  <inkml:trace contextRef="#ctx0" brushRef="#br0">3015 12610 9518,'-16'-6'161,"-2"-4"0,-1-1 0,4 0 2666,4 2-2571,4 12 1,9 5-1,1 15 1,3 4-1,1 3 1,1 3 0,-2 5-1,2 5 1,-2 3-1,2 4 1,-2 4 245,1 4 1,-1 7 0,-3-3-1,2-1-427,-2 3 1,-1-6-1121,-2 4 624,0-10 0,0-3 0,1-7 0,4-1 0,4-3 0,4-6 1,3-7-4297,3-6 4716,3-9 0,13-4 0,1-6 1</inkml:trace>
  <inkml:trace contextRef="#ctx0" brushRef="#br0">3569 12965 8335,'-14'-14'1250,"0"0"1,12 6-760,7 3 0,7 5 0,7 5 0,4 6 201,-1 6 1,4 6 182,-2 5-693,3 0 0,1 2 0,1 2 0,1 3 0,2 1-389,1 4 0,0-1 1,-5 1-1,2-2-306,4 1 1,-6 1-193,0-3 0,-1-3 0,-6-11 0,-1-4-917,1-3 1,-2-8 1621,-5-3 0,7-10 0,1-3 0</inkml:trace>
  <inkml:trace contextRef="#ctx0" brushRef="#br0">4109 12909 8335,'-14'-23'90,"-5"8"366,0 5-137,0 7 0,5-3 0,0 7 0,0 4 0,-1 6 1,0 6-1,-3 9 931,-1 5 1,-1 1-907,1 6 1,1 0 0,-4 4 0,2 1-412,2 0 0,-2 4-327,1 0 1,3 1-1,5-6 1,-2 1-947,2 0 1,7-7 715,-1-3 1,3-7-1,4-6 1,3-4 623,4-8 0,10 1 0,3-1 0</inkml:trace>
  <inkml:trace contextRef="#ctx0" brushRef="#br0">4493 12638 9589,'0'-14'131,"0"0"0,0 0 2154,0 0-1215,0 6-538,7 1 1,-6 9 0,4 3 0,-4 6-1,-1 6 1,0 8 0,0 9 894,0 8 1,0 4-1266,0 11 1,-4-8-1,-1 9 1,2 1-34,1 1 1,-2 3-316,-1-1 0,0-4 0,5 2 0,0-6-677,0-7 1,6-3 267,4-1 1,-2-11 0,1-6 0,2-3-1294,2-6 0,-2-3 1333,3-4 1,-3-4-1,10-6 1,-2 0 554,0 0 0,12-6 0,-1-2 0</inkml:trace>
  <inkml:trace contextRef="#ctx0" brushRef="#br0">5289 13292 8368,'-17'-1'270,"1"-2"1,4-4 1531,-1-1 0,8 5-108,5-2-1475,7 4 1,8 1-1,3 0 1,2 0-1,2 0 1,5 0 0,3 0 49,3 0 0,5 0 1,-3-2-1,0-1-435,0-2 1,4 1-292,-1 4 1,6-5 0,0-1 0,-4-1-703,-4 1 0,1 1 239,-9 5 1,2-1 0,-11-2-1294,-2-2 1252,-7 0 961,-4 5 0,-18 6 0,-4 2 0</inkml:trace>
  <inkml:trace contextRef="#ctx0" brushRef="#br0">5545 13079 8368,'-14'-20'-63,"2"-1"63,2-3 829,4 4 0,6 10-122,0 1 0,1 7 0,2 4 0,4 9 189,1 6 1,1 9-630,5-3 1,-4 9 0,-1 3-1,2 1-56,2 3 1,-4-2-292,1 1 1,-2-5 0,1 5 0,-2 1-865,-1 2 1,0 0 122,4-3 1,1 2 0,-5-7 0,4-1-853,5-2 1,1-4 1672,8-2 0,0-3 0,4-7 0</inkml:trace>
  <inkml:trace contextRef="#ctx0" brushRef="#br0">6384 12852 8450,'0'-29'56,"-1"2"1,-3 4 423,0 4 1,-7 4 0,1 6 625,-2 4 1,-7 7 0,-2 6-1,-1 8 51,-3 4 0,3 9-701,-2 4 1,0 6 0,-3 1 0,4 4-227,4 3 1,8 2-228,1-1 0,7-3 0,-2 8 0,7-1-158,7-2 1,2 4-375,13-7 1,6 2 0,6-4 0,2-3-1194,0-5 1,0-6 927,5-2 0,1-9 0,2-6 0,1-7-285,-1-6 0,-2-7 501,-1-4 578,0-9 0,-1-3 0,1-6 0</inkml:trace>
  <inkml:trace contextRef="#ctx0" brushRef="#br0">6853 13349 8426,'0'-14'1344,"0"0"-89,0 0 0,8 1 0,5 3-147,4 6 0,2-3-511,-5 3-507,7-1 0,-4 3 0,7-1 0,3-2 0,1 1-220,1-3 0,7 4 1,-7-5-1,2 0-502,4 1 1,-5 2-359,3-5 1,-3 7 0,-1-3 0,-1 1 989,0 0 0,7-12 0,2 1 0</inkml:trace>
  <inkml:trace contextRef="#ctx0" brushRef="#br0">7550 12624 8446,'0'-19'311,"0"0"0,0 2-520,0 1 1,2 3 31,2 4 901,-2 3 0,11 7 1,-6 6-1,1 8 0,-3 11 1,-3 7 735,-2 3 0,4 4-1194,1 7 1,0-1 0,-5 6 0,0 0 10,0-1 0,0-1-370,0-2 1,2-4 0,1 5 0,1-3-803,0-4 0,-3 2 186,-1-10 1,6-6-1,4-6 1,3-3-3456,1-6 4164,0-5 0,7-8 0,1 0 0</inkml:trace>
  <inkml:trace contextRef="#ctx0" brushRef="#br0">8048 12638 8426,'14'-12'-50,"0"1"1,0 3 527,1 1 0,-1 3 0,0 4 0,0 1 1051,0 4 1,-1 9-1128,-3 10 1,1 4-1,-5 6 1,0 5 85,1 7 1,-3 0-312,-4 6 0,0 0 0,0 5 1,0 0-110,0 0 0,-1-5-176,-4 0 1,-3-5-1,-6 4 1,0-4-691,-1-6 0,3 0 215,2-8 0,-1 1 0,7-8 0,0-2-2654,3-5 3237,1-3 0,6-2 0,2 0 0</inkml:trace>
  <inkml:trace contextRef="#ctx0" brushRef="#br0">8588 13022 8275,'0'-14'0,"5"0"0,-1 0 394,1-1 0,1 7 0,4 4 1,3 2-1,1 2 0,0 2 1,0 4 1426,0 8 0,5 2-1398,0 8 0,7-1 1,-3 6-1,3-1-4,-3 1 0,3-1-277,-7 1 1,6-3-1,-1 0 1,2-3-315,3 3 1,-5-4-438,-1 2 1,-4-7 0,3 3 0,-1-1-1060,-4 0 0,-3 0-1242,-4-4 2910,3-8 0,-6 6 0,8-5 0</inkml:trace>
  <inkml:trace contextRef="#ctx0" brushRef="#br0">9199 12837 8243,'0'-14'0,"0"0"0,0 0 355,0 0 0,-1 6 1,-4 5-1,-4 7 0,-4 10 1,-3 10 1067,-3 8 0,2 6-1035,-7 9 1,5-1-1,-5 6 1,-1 2 39,-2 1 0,-1 2-334,-1 0 0,1 0 0,1-2 0,3-3-451,5-5 1,4-4-238,0-5 0,6-5 0,1-8 0,2-3-2357,3-1 1636,1-2 0,8-11 1315,4-3 0,9-4 0,3-1 0</inkml:trace>
  <inkml:trace contextRef="#ctx0" brushRef="#br0">9612 12653 8218,'0'-21'357,"-5"5"1,0-3 437,2 4 0,0 7 1,0 4 336,-2 8 0,-1 4-39,1 6-776,3 6 0,-4 2 0,6 7 0,0 1 0,0 3 0,0 5 0,0 3 739,0 2 1,0 1-832,0 3 0,0-1 0,0 5 1,0-1-3,0 1 1,0-1-670,0 2 0,5-3 0,-1-6 0,0 1-920,-3 4 0,-1-9 1366,0 4 0,7-10 0,0 2 0</inkml:trace>
  <inkml:trace contextRef="#ctx0" brushRef="#br0">18014 10463 8350,'-14'-6'-490,"1"3"0,2-5-186,2 2 1,1-1 675,-1 3 0,2 2-228,7-4 228,0 6 0,-6 0 0,-2 0 0</inkml:trace>
  <inkml:trace contextRef="#ctx0" brushRef="#br0">17744 10449 8396,'-9'0'-553,"-1"0"1,5 0 675,-4 0 0,4 0-232,-4 0 1,4 0-316,-4 0 342,5 0 120,-8 0 1,10 2 389,-3 2-320,4-2 0,2 4-95,4-6 0,-2 0-30,7 0 0,-5 0 1,4 0-1,2 0-121,2 0 0,1 0 120,0 0 0,5 0 0,2 0 0,-1 0-19,1 0 1,2 0 25,-4 0 0,7 5 0,-3 0 1,4-2-3,2-1 0,-1-2 2,1 0 1,-1 0-1,2 0 1,2 0 11,1 0 0,5 0-5,-5 0 1,5-5 0,-2-2 0,2 1 219,2 0 0,4-4-131,-6 6 0,1-6 0,1 5 0,-4 1 118,-1-3 0,-2 6-159,-5-4 0,1-1 1,-1 1-1,1 2-41,-1 1 0,-1 2 5,-3 0 1,2 0 0,-2 0-1,1 0-121,-1 0 1,3 0 72,-3 0 1,3 0 0,1 0 0,0 0-9,1 0 0,-1 2-24,1 3 1,-1-4 0,1 4 0,-1-4 38,0-1 1,1 0 21,-1 0 1,1-1-1,1-2 1,1-4 121,3-1 0,-1 4-91,-5-6 0,1 7 0,-1-3 0,0 1 42,1 0 1,-1 1-54,1 4 1,-6 0 0,1 0 0,0 0 7,-2 0 1,0 0-22,-3 0 0,-3 0 0,4 0 1,-1 0 18,0 0 1,7 0 40,-3 0 1,-1-2-1,2-1 1,0-2 226,-2 2 0,5-3-214,-4 1 1,4-5 0,0 4-1,-2 0 1,-1-1 1,-5 3-67,5 4 0,-5 0 0,4 0 0,1 0-111,-2 0 0,0 0 42,-3 0 32,-3 6 1,11-4 0,-5 4 0,2-1 0,-2-1 13,-2 0 0,6-3 1,-4 1-1,2 1 97,-1 2 0,-5-1 22,1-4 1,-4 0 0,0 0 529,-1 0-272,-6 0-204,-2 0-250,-6 0 1,-2 0 98,-2 0-124,2 0 4,-4 0 133,6 0 0,0-1 63,0-4-72,0 3 0,1-4 1,3 5-21,0-4 1,3 3-33,-3-3 0,0-1 0,5 0-58,2-2 145,-5 5 1,5-10 0,-4 5 323,1 0-217,-5-4 1,3 4 0,-6-6 204,0-1 0,0 1-239,0 0 1,0 3-1,0-2 1,-1-3 38,-4 1 0,3-1-87,-3 2 0,4-5 0,1-2 0,0 1 15,0-1 1,-5 1-45,0 1 0,1 1 0,4-5 0,0-1 5,0 2 0,-5-5 1,0 3 0,-4-3 0,4-1 1,0-2-77,-1-3 1,4 3 38,-2-3 0,0-2 0,1 2 0,-1 1-33,0 2 0,3 2 32,1-1 0,1-4 1,3 0-1,0 1 15,-1 2 1,4 6 0,-2 1 0,-1-1 50,3 2 1,-4 1-74,6 7 0,-6-2 0,2-1 0,-3-2 14,-2 2 1,4-1 14,1-1 0,0 4 0,-5-6 1,0 2 17,0 0 1,-2 0-35,-2 5 1,2-5 0,-3-1-1,4-1-20,1 0 1,0 2-3,0 5 1,0 0 0,0 0-23,0 0-9,0-1 0,1 1-7,4 0 48,-3 0 1,9 4 0,-7 1 49,0-2 55,3 4 0,-5 0 18,3 2-113,-4 3 0,-1-6-60,0 4-124,0 2 1,2-4-67,3 6 0,-4-2 174,4-3 1,3 4 0,0-6 14,0 1 1,0 5 149,-4-4 1,-1-2 152,7 3 235,-7-1-279,3 5-184,-6 0 1,-1 2 0,-4 1 0,-4 3-93,-4 2 1,-1-3 49,0 4 1,-1-4 0,1 3 0,-2 0-20,-3 0 0,4-5 5,-4 2-10,-3 2 0,4-5 0,-4 3 0,0-4 1,1-1-64,1 0 0,-5 0 0,1 0 0,-3 0 12,-1 0 1,1 0 74,3 0 0,-8 0 0,4 0 0,-2 0-48,0 0 1,0 0 37,-3 0 0,3 0 0,-3 0 0,3 0 25,1 0 1,2 0 0,4 0 0,-3-4 0,7-1 0,2 2-65,1 1 1,0-3 67,-3 1 1,4-6-1,-4 4 1,3 0 1,2-1 0,-2-2 1,-3 4 0,3-5 0,-4 6 0,-1-1 3,-3-1 1,2 4-7,-2-3 0,1 2 1,-4 0-1,2-2-27,1 2 0,2 2-15,-2 1 1,-3 0 0,4 0 0,-4 1-55,-2 4 0,1-2-9,-1 7 0,-1-7 1,-1 3-1,-2-1 4,1-1 0,-3 6 81,2-5 1,0-1 0,5-4 0,-1 0 105,1 0 1,-1 0-45,1 0 0,4 0 1,0 0-1,1 0-14,1 0 1,-4 0-14,7 0 0,-1 0 0,2 0 1,-1 0-2,2 0 0,-3 0-23,1 0 1,-2 0 0,2 0 0,-5 0 12,-2 0 0,2 5-7,0 0 1,0 4 0,-4-2 0,0-1 1,-1 0 1,5 4-1,1-5 1,4 1 0,-3-3-1,1 2 1,4-2 1,1-1 37,2-2 1,-5 0 0,0 0 0,1 0-41,3 0 0,0 0 9,1 0 0,-5 0 0,0 0 1,2 0 73,1 0 0,7 0-33,-1 0 0,1 0 0,-6 0 1,1 0-18,0 0 1,0 0 52,0 0 1,-1 1 0,1 2 0,0 2-68,0-2 1,0 0-54,-1 2 1,0-2 0,-3 5-1,-1-2-40,2-2 1,-4 2 61,2-1 1,-4 1-1,4-3 1,1 2 0,2-2 0,2-1 93,0-2 1,0 4-1,0 1 105,-1-2-140,8-1-482,0-2 0,7-2-287,0-2 437,0 2 0,-1-4 1,-4 6-1049,-5 0 568,4 0 766,-7 0 0,6 0 0,-8 0 0</inkml:trace>
  <inkml:trace contextRef="#ctx0" brushRef="#br0">10351 13051 8498,'-14'-10'42,"0"1"1,-1-1 0,1 1 0,0 1-1,1 0 1,2 2 628,2-1 1,-1-2 0,-2 3 0,1-1 1359,1 1-1833,7 1 1,-2 5 0,10 0-1,4 0 112,4 0 0,8-1 105,2-4-382,10 3 0,-1-9 0,6 5 0,3 0 0,3-2-271,4 0-59,-1-2 0,-4 1 1,-1 1-1,1 2 1,-2 2-470,-3 3 1,-5 1 0,-9 0 0,-7 1-117,-6 4 0,-6 5-151,-10 9 0,-6 3 1033,-12 6 0,-1 1 0,-11-1 0</inkml:trace>
  <inkml:trace contextRef="#ctx0" brushRef="#br0">10450 13221 8498,'-7'0'956,"0"0"0,9 0-187,3 0 1,2-4 107,8-1-507,5 0 1,-2 3 0,4-1 0,0-1 0,0-1 0,3 0 0,2 0 491,2 2 0,-1-3-855,0 1 1,-1 0 0,-1 5 0,-3 0-707,3 0 0,-4 0-2920,1 0 3619,-5 7 0,9-6 0,-5 6 0</inkml:trace>
  <inkml:trace contextRef="#ctx0" brushRef="#br0">11858 12752 8361,'0'-14'-123,"0"-2"0,0-1 1,0-2-1,0 1 1,0 3-1,0 0 806,0 1-340,0 0 0,-2 0 0,-1 0 0,-1-1 0,-1 1 0,-2 1 0,-2 2 298,-4 2 0,-1 6 0,2-4 0,0 3-133,3-1 1,0 2-349,-6 8 1,-4 7 0,0 9-1,2 2-24,1 7 1,2 5-63,0 8 0,1 1 1,2 3-1,3 6-85,2 2 0,3 2-177,7 0 1,4-1-1,10 0 1,5-6-271,11-7 0,7-8 415,6-12 0,5-2 0,8-8 1,3-6 358,2-7 1,-3-7-162,4-12 0,-4-5 1,1-9-1,-5-4 182,-7 1 0,-12-5-16,-5 3 0,-6 2 0,-4-2 0,-7 0 459,-6 2 0,-6 1-409,-10 6 1,-9 1 0,-10 1 0,-4 2-45,-5 1 1,-10 12-192,-9-3 0,1 6 1,-1-1-1,0 4-45,1 0 1,3 4-308,5-3 0,0 4 0,2-1 1,5-1-991,7-2 0,9-1 156,10 1 0,4-3 1,9-6-1,8-2 1050,13-3 0,15-3 0,12-6 0</inkml:trace>
  <inkml:trace contextRef="#ctx0" brushRef="#br1">19649 9013 16026,'0'-14'-731,"0"5"0,0-1 1,0-1-1,0-2 1,0-1 1389,0 0-536,0 0 0,0-1 0,0 1 0,0 0 0,0 0 0,0 0 0,0-1 0,0 1 1109,0 0-1133,0 0-39,-6 0 0,3 1 0,-5 2 1,0 1 343,0-1-508,5-1 1,-8-3 0,6 1 357,2 0 1,1 0-1,2 0 97,0-1 1,0 6-122,0-1 1,0 1-1,0-5 236,0 0 0,5 4-63,0 1 0,1 1 0,-3-3 813,2 1-426,0 1 0,-5-6 247,0 1-632,0 0 0,-5 0 0,-1 0 109,-2-1 0,5 6-143,-2-1 0,-1 6 0,-1-4 662,0 1-292,3-4-493,-2 3-26,6 1-243,0 0 1,0 9 148,0 3 1,0 2-1,2 8-110,2-1 1,-2 0-8,3 0 0,-4 2 0,-1 2 0,0 0 9,0 0 0,2 2-56,3-1 1,-4 5 0,4-3-1,-4 1 96,-1 3 1,0 2-51,0 1 0,0 2 0,0 3 0,2 5-30,3 3 1,-4-1 6,4 3 0,1-4 1,-1 8-1,0-2 36,1-3 0,-4 1 21,3 0-48,-4-7 1,-1 3 0,0-5 0,0-1-1,0 0 24,0 0 0,0 2 0,-1-4 0,-3 3 18,0-3 0,-1-4-22,5 1 1,-5-7-1,0 7 1,2-2 27,2-4 0,1 5-32,0-4 1,0 4 0,0 2-1,0-1 19,0 1 1,0-1-38,0 0 0,4 1 1,1-1-1,-2 1-6,-1-1 0,-2 1 10,0-1 1,0 0-1,0-1 1,0-1-29,0-3 0,0-4-36,0 5 56,0-7 0,0 4 1,-2-5-1,-2 1 71,-6 2 1,2 0-1,-1-6 219,-2-4 113,4 4-846,-5-12 1,10 7-1862,-3-3 1,4-2 0,1 7-558,0 1 0,6-4 724,4 3 2141,9-7 1,-4 10 0,6-5 0</inkml:trace>
  <inkml:trace contextRef="#ctx0" brushRef="#br1">19621 8373 19792,'-2'-7'-1416,"-1"0"1,-3 3 0,-2-1 0,-2 0 582,3-1 1,-6 4 888,3-3 1,3 4 199,-3 1 0,5 0 1,-3 1 785,2 4-385,-5-3 0,8 6 574,-7-4-1556,7-2 1052,-3 4 1,6 1 173,0 2-438,0-3 0,0 2 0,0-3 1058,0 4-1276,0-2 0,2-1 1,2-6 283,6 0 1,2 2-270,3 2 1,-6-2-1,1 3 1,2-4 227,6-1 0,-3 0-45,4 0-252,-3 0 0,3 0 0,2 2 0,-1 1 0,2 2 870,0-2-880,2-1 0,3-2 0,0 0 0,0 1 0,3 2 281,0 2-439,-7 0 0,4-5 0,-3 0 0,3 0 0,1 0 0,-1 0 0,-2 1 115,-1 4 1,-5-3-66,5 2 1,-2-2 0,3-2 0,-3 0 55,-1 0 0,-1 5-93,-1-1 1,-1 6 0,4-5 0,-2-1 74,-2 3 0,2-4-117,-1 6 60,0-5 0,-3 7 0,1-7 0,2 1 0,-1 0-67,-3 0 0,0-1 0,-1-4 1,0 0 30,0 0 1,1 0-11,-1 0 1,0 0 0,0 0-9,0 0 0,1 0 85,-1 0-80,-6 0 0,4 5 1,-2 0-1,2-2-2,3-1 0,-1-2 0,0 1 0,0 2 9,1 2 1,-1 0-1,0-5 0,5 0 0,0 0 0,-2 0-11,-1 0 1,3 0-1,0 0 0,0 0 0,-5 0 0,2 0 0,3 0 1,-3 0-1,3 0 0,-4 0 0,0 0 0,-1 0 32,0 0 0,5 0-24,0 0 1,0 0-1,-5 0 1,0 0 31,1 0 1,-1 0-36,0 0 0,2 0 1,1 0-1,2 0-4,-1 0 0,2 4-13,-1 1 1,6 0 0,-3-5-1,2 0 14,0 0 0,0 0 3,4 0-5,-6 0 1,5 0-1,-5 0 1,2 0-1,-1 0 6,3 0-7,-6 0 1,2 0 0,-4 0 0,1 0 0,0 0 0,0 0 0,0 0 2,-2 0 1,-1 0-3,-2 0 1,5 0-1,2 0 1,-1 0 25,1 0 0,2 0-26,-4 0 1,5 0-1,-4 0 1,1 0 1,0 0 1,-1 0-2,-1 0 0,-3 0 0,3 0 0,-2 0 2,2 0 0,-3 0 3,3 0 0,-2-2 0,1-1 0,1-2 28,-2 2 1,-1 2-31,-2 1 0,5 0 0,0-2 0,-2-1 32,-1-2 1,-6 1-26,-1 4 1,1 0 0,2-2 0,-1-1 14,-1-2 1,-6 0-7,6 5 0,-1 0 0,6-1 13,-1-4 1,0 3-27,0-2 0,-4 2 0,-1 2 1,2 0-38,2 0 0,-4 0 25,1 0 0,-1-5-46,6 1 64,-8-1-71,0 5 6,-7 0-7,0 0-122,0 6 0,-2-4 95,-3 2-1,4-2 111,-5-2 1,6 2-211,0 2 0,0 0 83,0 5 0,0-4 0,0 4-58,0 2 0,0-3 79,0 2 1,0-1 0,0 5 0,0 1 78,0-1 0,0 0-56,0 0 0,0 2 0,0 1 0,0 4-58,0 1 1,0-3 19,0 5 1,0-5-1,0 3 1,0-2 94,0-2 1,0 2-1,0-1 1,0 2 0,0-4 0,0 2 0,0-2 0,4 4-14,1-2 1,0 1 0,-5-2-1,0 1 14,0-2 0,0 1 0,0 0 0,0-2 0,0 3 0,0-1 0,0 1 0,0-4 0,0 4 0,0-1 0,0-1 0,0 2 0,0-2 0,0-1 0,0-2 0,0 5 0,0 0 0,0 0 0,0 2 0,0-5 53,0 3-52,0 3 0,0-5 0,0 5 0,-2-1 0,-1-4 11,-2-1 0,1 4 0,4 3 0,0-1-12,0-3 0,0-2 0,0 2 0,0-3 0,0 4 0,-2-1 24,-3 0 0,4 0-16,-4-5 0,3 5 0,2 0 1,0-1-9,0-3 0,0 0 12,0-1 0,-4 0 0,-1 0 0,2 0 10,1 1 0,1-1-21,-4 0 1,3 5-1,-3 0 1,4-2 1,1-1 0,-5-2 5,0 1 1,1 4 0,4 0 0,0-2-44,0-1 1,-2 0 26,-3 2 0,4-2 1,-4 3-1,3-3-6,2-2 1,0 0-10,0 1 1,0 4 0,0 0 0,0-2-26,0-1 0,0-2 12,0 0 0,0 0 1,0 1 1,0-1 1,0 0-1,0 0 0,0-4 0,0-1 11,0 2 1,0-3-13,0 2 1,0-6-6,0 6 14,0-7 6,0 3 7,0-6 6,0 0 7,-6 0 0,-2-4 0,-6-1 0,0 2 0,0-4 0,-1 3 0,0-1 0,-3 3 0,-2-1 0,-2-2 0,-2 1 0,-5 4 0,1 0 0,0 0 0,-1 0 0,1 0 0,-2 0 0,-4 0 0,9 0 0,-3 0 0,1 0 0,0 0 0,-1 0 0,-1 0 0,2 0 0,2 0 0,3 0 0,1 0 0,-4 0 0,1 0 0,2 0 0,0 0 0,0 0 0,0 0 0,3 0 0,-5 0 0,5 0 0,-3 0 0,0 0 0,0 0 0,3 0 0,-5 0 0,7 0 0,-4 0 0,2 0 0,1 0 0,-3 0 0,2 0 0,2 0 0,-5-2 0,-1-1 0,1-2 0,-1 1 0,-6 4 0,5 0 0,1 0 0,-1 0 0,2 0 0,-5-2 0,3-3 0,2 4 0,0-4 0,0 3 0,0 2 0,0 0 0,-2 0 0,-1-4 0,4-1 0,1 2 0,-1 1 0,-2 2 0,4 0 0,-5 0 0,3 0 0,1 0 0,-1 0 0,-2 0 0,4 0 0,-5 0 0,3 0 0,1 0 0,-1 0 0,1 0 0,1 0 0,1-2 0,-4-1 0,0-1 0,0 0 0,3 1 0,-5-1 0,6 2 0,-5-3 0,3 4 0,2 1 0,-2-2 0,1-3 0,-5 4 0,4-4 0,-1 3 0,1 2 0,-1 0 0,2 0 0,3 0 0,-3 0 0,2 0 0,-2 0 0,2 2 0,-7 3 0,7-4 0,-5 6 0,4-7 0,-2 0 0,-2 0 0,-4 0 0,4 0 0,0 0 0,0 0 0,0 0 0,0 0 0,-2 0 0,2 0 0,4 0 0,-1 0 0,2 0 0,1 0 0,2 0 0,0 0 0,0 0 0,-1 0 0,1 0 0,0 1 0,0 4 0,1-2 0,2 5 0,2-2 0,-1-1 0,2 1-2504,2-4 1,8 9 0,4-6 2503,8-2 0,13 5 0,9 0 0</inkml:trace>
  <inkml:trace contextRef="#ctx0" brushRef="#br1">2688 16335 8360,'0'-15'-167,"0"1"0,0 0 1,0 0-1,-2 0 0,-1-1 83,-2 1 0,-1-5 0,3 0 0,-2 2 0,0-1 0,0 0 459,1-6 0,-1-1 0,5-1 0,-2 3 480,-2-3-544,2-1 1,-6-1-1,5 1 1,-2 2-1,2 3 1,0 1-1,0 4 943,-2 1 1,-4 2-939,4 0 1,-2 1 0,4 2 0,-3 3 1010,-2 2-598,5-5 0,-5 9 686,3-3-1245,4-3 0,-6 8 0,9 0 206,3 8 1,-2 10-176,6 1 1,1 6-1,4-1 1,0 4 185,1 5 0,3 4-246,1 5 0,0 2 0,-4 4 0,-1 4-64,0 3 1,0 7 10,0-1 1,1 6-1,-1-6 1,0-1 71,0-1 1,1 1-114,-1-3 1,-5-8-1,-1-13 1,-2-3-242,-2-6 1,2 0-131,-1-8 1,-1-5 0,-2-6-1714,3-2 1267,3-1 1,1-5 0,1 0-1,1 0-1186,1 0 1,4-6 1201,3-4 1,-2-2 0,7-4 0,1-1 753,2-2 0,8-7 0,1 4 0</inkml:trace>
  <inkml:trace contextRef="#ctx0" brushRef="#br1">3342 16207 8360,'-7'-22'0,"1"1"0,-5 7 0,1 1 1272,-1 4 0,3-2 1,-1 6 323,-2 2 1,5 3 0,1 5-375,3 4 1,4 5-761,3 5 0,1-1 0,7 5 1,-1 3 163,4 0 1,3 4-467,0 4 0,-2-3 0,7 5 0,1 1-255,2-1 0,-2-3-327,4 5 0,-4-1 0,10 2 1,-2-3-786,0-1 1,2-6 341,-2-6 0,2-5 1,3-1-1,-5-6-279,-3-6 0,-6-4 312,-1-1 1,-5-6 0,-1-5 0,-4-5-1678,-4-3 2509,1-6 0,4-3 0,0-9 0</inkml:trace>
  <inkml:trace contextRef="#ctx0" brushRef="#br1">3868 16036 8656,'-21'-6'731,"5"4"-616,-3-3 393,4 4 0,2 2 0,2 4 0,3 5 1315,2 2-1400,1 9 0,3 1 0,-1 8 0,-3 3 0,-2 7 0,-3 5 1,-3 8 712,-5 2 1,1 2-1093,-5 0 1,-1-1 0,-6 3 0,-2-1 48,-1-1 0,2-3-327,7-11 0,3-2 1,9-2-1,2-4-2027,5-5 0,5-3 1237,5-8 1,5-5-1,9 2 1024,4-5 0,11-8 0,2 3 0</inkml:trace>
  <inkml:trace contextRef="#ctx0" brushRef="#br1">4607 15809 11395,'-6'-15'-25,"-1"0"0,-4-3 1,3-1-1,2 2 1,1 1 1889,-1 2-1547,4 0 1,-4-1-1,5 1 1,-3 0 0,0 0-1,0 0 1,3-1 2295,1 1-2201,0 6 1,0 4 0,1 10 79,4 8 0,-2 7-352,7 7 0,-5 2 0,4 3 0,2 7-1,2 6 0,-4 1-28,1 10 0,-2-2 0,3 10 0,-2 0 53,2-1 1,0 4-272,-1 8 1,2-3 0,-2 1 0,3-8-238,1-9 0,-5-6 184,1-9 0,-6-5 1,4-6-1,-1-5-251,-4-7 0,-2-4-203,-1 0 0,5-6 0,1-1-662,2-2 1,3-1 109,8-5 1,0 0 0,8 0-1,5-2 1165,3-2 0,9-17 0,6-9 0</inkml:trace>
  <inkml:trace contextRef="#ctx0" brushRef="#br1">5744 16320 8248,'-36'0'109,"1"0"0,8 0 0,4 0 1299,4 0 1,3 0 1019,2 0-1983,6 0 0,8 0 1,9 0-1,6 0 348,4 0 1,3 0 194,6 0-715,7 0 1,1 0 0,7-1 0,-1-2 0,1-2 849,0 2-1087,6 1 0,-5-3 0,5 1 0,-2 1 1,1 1-140,-2 2 1,3-5-1,-2 1 1,0 0-859,2 3 0,-11-1-61,0-3 0,-2 4 0,-4-4 0,-4 4-972,-2 1 0,-9-5 899,2 0 0,-5-1 1095,-4 1 0,-4-3 0,-6-6 0</inkml:trace>
  <inkml:trace contextRef="#ctx0" brushRef="#br1">6256 15951 8248,'-20'-6'0,"4"4"0,-3-3 881,3 4 1,8 2 0,4 4 114,2 4 1,2 4 0,2 3-1,2 3 254,6 4 0,1 4-776,-2 2 1,4 6-1,-5 1 1,1 2 52,1 0 1,-7-5-369,2 5 1,-2 0 0,0 3-1,2-2-358,-2-1 0,-2-5 10,-1 5 1,0-6 0,0-1 0,0-4-784,0-3 1,0-11 415,0 1 0,7-5 0,2 1 0,5-6-1144,5-2 0,4-2 702,5 0 0,7 0 998,3 0 0,3-6 0,1-2 0</inkml:trace>
  <inkml:trace contextRef="#ctx0" brushRef="#br1">7650 16050 8237,'-10'-6'44,"1"-2"1,-1-1 0,1 1-1,-1 0 1,-1 2 0,-2-1 574,-1 4 0,5 1 1,-1 2-1,-1 0 617,-1 0 1,4 2-675,3 3 0,10 1 0,4 4 0,5-4 200,5 0 0,5-4-473,9 3 1,5-4-1,8 1 1,3 1 69,1 2 1,4-1-366,8-4 1,-2 0-1,5 0 1,-2 0-441,-3 0 1,-6 5-184,-2 0 1,-7 1 0,1-3 0,-6 2-1336,-7-2 0,-9 0-245,-5 2 1248,3-3 961,-13 4 0,10 0 0,-11 2 0</inkml:trace>
  <inkml:trace contextRef="#ctx0" brushRef="#br1">8574 15581 8229,'-8'-22'1068,"3"3"1935,4 3-1231,1 8 0,4 4-1266,1 8 0,4 4 1,-4 8-1,0 3 402,1 5 1,-4 4-725,3 5 0,1-1 0,-1 6 0,-1 1-28,3 2 0,-6 7-95,4-1 1,3 5-1,0-3 1,1 2-611,1 3 0,-1-5 145,5-2 0,5-4 1,0-6-1,0-3-744,2-4 1,-5-7 80,3 1 1,-2-7 0,0 1 0,2-6-2860,-1-2 3926,4-1 0,-6 6 0,4-1 0</inkml:trace>
  <inkml:trace contextRef="#ctx0" brushRef="#br1">9256 15908 8154,'-14'-6'215,"1"-4"0,2-2 0,3-2 0,2-1 641,3 1 0,1 5 1,4 1-1,3 1-298,4 4 1,5 8 0,5 4-1,5 6 1,3 4 0,3 4 129,3 4 1,-1 6 0,6 4 0,1 2-356,2 5 0,0 2-429,-3-3 1,3 0 0,-1 1 0,4 2-1517,3 1 0,1-6 817,-6-8 1,1-4 0,0-7-1,-1-8-1175,1-8 0,-2-6 1970,-3-4 0,3-17 0,-5-9 0</inkml:trace>
  <inkml:trace contextRef="#ctx0" brushRef="#br1">10067 15937 8095,'-37'0'278,"-1"0"276,10 0-152,-4 6 1,17 3 0,-4 10 0,1 5 0,1 4 0,-2 4 0,1 3 1649,3 1 1,2 2-2227,4 5 1,-2 3-1,6-2 1,2-3-506,1 0 1,4-5 678,2 2 0,4 0 0,6 5 0</inkml:trace>
  <inkml:trace contextRef="#ctx0" brushRef="#br1">21995 9966 5750,'0'-8'-1,"0"1"1,0 7-1</inkml:trace>
  <inkml:trace contextRef="#ctx0" brushRef="#br1">10621 16036 8448,'0'-28'144,"0"-1"0,2 2 0,1 2 1,2 3-1,-2 1 0,-2 4 963,-1 1 0,-1 4 1,-4 4-1,-4 8-499,-4 8 1,-6 11 0,-2 6 0,1 8-71,-1 10-582,2-1 1,0 12-1,0-5 1,4 2 0,2 1-1,5-2 1,2-2-879,3-4 0,1-3 631,2-3 1,11 0 0,5-10 0,4-6-336,6-4 0,5-10 550,2-4 0,7-8 1,-2-7-1,1-7 404,-1-6 1,2-9 189,-7-5 0,-1-3 0,-9 0 0,-5 2 286,-7 1 1,-5 5-380,-6-5 0,-2 8 0,-4 0 0,-8 6-20,-8 4 0,-5 1-131,-2 4-708,1 1 1,4 5-1,2 1 1,2 1-3897,2 4 3089,9 2 1,4 1 1240,10 0 0,15 6 0,10 2 0</inkml:trace>
  <inkml:trace contextRef="#ctx0" brushRef="#br1">11389 16136 12069,'14'-7'982,"5"4"1,2-6 0,1-2-174,3-2 1,7-1-457,1 0-485,6-1 0,-7 1 0,4 1 0,-3 4 0,-4 4 0,-6 4 0,0 1-1944,-1 0 0,-11 8 949,-2 6 0,-6 6 0,-4 9 1,-6-1 1126,-7 1 0,-2 4 0,-7 0 0,-1 5 0,-4-5 0,-1 0-225,1 2 0,6-10 339,3 4 0,4-10 0,4 0 4297,2-4-3149,6 0 0,3-7 0,9-4 0,5-2 151,5-2 0,-1 0-1267,6 0 1,-6-5 0,5 0 0,-3 2-770,-3 2 0,1 1-2213,1 0 2836,-3 6 0,4 2 0,-6 6 0</inkml:trace>
  <inkml:trace contextRef="#ctx0" brushRef="#br1">12839 15382 8223,'8'-19'59,"-3"0"0,-4 0 1,-1 0-1,2 0 1,1 0-1,2 0 0,-2 1 1,-2 0 387,-1 2 0,0-3 1,0 0-1,0 2 0,0 1 1,0 2-65,0 0 1,0 0 0,0-1 0,2 3-8,3 2 1,-4-2 0,4 2 517,-3-2-462,-2 4 1,0 0 46,0 3-294,0 3 0,1-4-240,4 6-29,-3 0 0,4 2 204,-6 2-23,0-2 1,2 9 294,2-6-264,-2 6 1,4-8 0,-4 6 158,2 3 1,-2 0-94,3 2 0,1 1 0,0 0 0,2 4 142,3 5 0,-3 8-164,2 1 0,-2 11 0,3 2 1,-2 6 58,2 6 1,0 9-126,-1-1 0,2 2 0,-4 0 0,2-3 80,-1-2 1,-1-3-51,2-8 1,-2-5 0,-5-7 0,3-4 315,2-1 0,-5-2-233,2-4 1,-4-7 0,-1-2 0,0-1 280,0 0 0,0 0-373,0-5 0,-1 1 0,-2-1 68,-2 0 0,0-5-367,5 1-563,-6-7 1,4 5-699,-2-3 1,2-2 0,0 5 0,-1 1-4623,-2 4 6055,1-2 0,-3 22 0,0-3 0</inkml:trace>
  <inkml:trace contextRef="#ctx0" brushRef="#br1">22635 8843 16597,'0'-10'-4692,"0"1"3769,0 5 763,0-8 1,0 9 1,0-7 52,0 7 67,0-3 0,0 4 133,0-3-520,0 4 531,0-5 1,-1 6 637,-4 0 43,3 0-360,-4 0 1,4 0 433,-2 0 67,2 0-469,-4 0 1,6-2-55,0-3-187,0 4 1,-2-6-303,-3 7 1,4-1-196,-4-4 61,3 3 59,2-4 0,0 5-59,0-4-22,0 3 1,0-6 84,0 4 122,0 2 1,0-6 76,0 3-1496,0 4-3,0-6 273,0 7 975,0 0 1,7 0 0,1 0 0</inkml:trace>
  <inkml:trace contextRef="#ctx0" brushRef="#br1">21043 9042 18365,'0'-10'-1506,"1"2"0,2 0 1,2 0 1411,-2-3 167,-1 5 0,3-2 0,-1 3 1,-2-2-202,-5-1-53,-5 1 1,-2 6 0,1-2 165,-2-2 0,3 0-143,-1 5 140,5 0 0,-4-5 99,4 1-426,2-1 1,-6 5 721,4 0-341,2 0 0,-6 0 134,3 0 0,4 0 0,-6 0 0</inkml:trace>
  <inkml:trace contextRef="#ctx0" brushRef="#br2">20972 8999 14891,'-10'-6'-825,"2"-4"1,2-2-1,3-3 1,1 1 1006,2 0 0,0 4 1,0 1-1,0-2 668,0-2 0,0-1-324,0 0-281,0 0 0,0 4 0,-1 2 0,-3 0 854,0 0-674,-1 5 0,5-9-101,0 2 738,0 4-397,0-7 1,0 10 131,0-6-253,0 5 1,0 0 147,0 8 1,2 4-472,2 7 1,-2-6-1,3 0 1,-2 3 178,1 0 0,-2 2-253,3 1 0,1-6 1,-1 1-1,-2 1 225,-1 1 1,2 7-235,1 0 0,0 0 0,-5-5 0,0 2 206,0 3 1,0-2-199,0 7 1,5-5 0,-1 3 0,1 0-47,1 0 1,-2 2 115,5 5-104,-6-1 1,8 0 0,-4 1-1,0-1 1,3 1-102,-2-1 0,3 1 0,-6 1 0,-2 1 18,-2 2 0,4 2 0,0-2-35,0-3 1,-5 5-1,0-5 1,0 2-1,0 1 19,0-2 1,0-2-1,0-4 1,0 0 43,0 5 1,0-1 4,0 4-37,0-3 1,0-2-1,0 3 1,-2 0-1,-1 4 18,-2 1 1,0-4 0,5 3-1,0-1-26,0 4 1,0-3-3,0-2 1,0-1 0,0-1 0,0 2-2,0-1 0,0-2-16,0-1 0,0-6 0,0-1 0,0 0-11,0 1 0,-4-5 66,-1 6-57,0-6 1,5 2 0,-1-6 0,-3 1 0,0-1-19,0 0 1,3-5-1,-1-1 1,-1 0-2189,-2 0 1317,1-5-5945,4 4 6821,0-7 0,6-7 0,2-1 0</inkml:trace>
  <inkml:trace contextRef="#ctx0" brushRef="#br2">20915 8786 9486,'-14'-10'-650,"-1"1"1,6 6 956,-1-2 1,7 2-1,-3 0 164,0-2-216,4 0 0,-6 5 0,3 0 1476,-4 0-471,-4 0 186,-1 0-353,6 0-27,-5 0-510,12 0 0,-4 0-270,10 0 1,-2 0 0,7 2 0,1 1 185,1 2 0,2-1-286,1-4 1,4 0 0,1 0 0,2 0 240,4 0 0,-4 0-256,1 0 0,3 0 1,5 0-1,4 0 128,1 0 0,-3-1-226,5-4 1,0 3 0,3-4-1,-1 1 34,-2 1 1,-5-6-13,5 5 1,-5-1-1,3 3 1,-1-3-42,-3-2 1,-2 5-3,-2-2 0,2 3 1,0 2-1,0 0 103,-3 0 1,-2 0-87,4 0 0,-6 0 0,1 0 1,0 2 18,-2 3 1,0-4-30,-3 4 0,-2-2 1,6 0-1,-1 2 39,0-2 1,-3-1-48,4-2 1,0 0 0,2 0-1,-3 0 72,-1 0 0,-1 0-39,-1 0 0,2 0 1,2 0-1,-2-2 69,-1-3 0,-4 4-83,3-4 1,2 3-1,-1 2 1,1 0 54,-1 0 0,4 0-21,-5 0 1,5 0 0,-4 0 0,1-1 62,-1-4 1,4 4 7,-5-4-138,6 3 0,-8 2 1,6-1-1,-1-3 1,-2 0 14,1 1 1,2 1 0,-2 2 0,0 0-130,-1 0 0,4 0 135,-5 0 1,4 0 0,-2 0-1,1 0 54,3 0 1,-3 0 46,2 0-111,0 0 1,4 0 0,-1 0 0,-2 0 0,-1-2 43,1-2 1,2 2 0,2-3 0,-1 4-48,1 1 0,-6 0-57,1 0 1,0 0-1,4 0 1,-1 0-83,-3 0 1,3 0 105,-4 0 0,2 0 1,1 0-1,-3 0-7,3 0 0,-4 0 20,2 0-3,-1 0 0,6 0 1,-1 0-1,-1 0 1,-2 0-1,-1 0 1,0 0-3,-2 0 1,-2 0-21,-5 0 0,-1 0 0,0 0 0,0 0 1,0 0 1,1 0-2,-1 0 1,0 0 0,0 0 0,0 0 0,1 0 1,-1 0-1,0 0 1,0 0-1,1-2 1,-1-1 10,0-2 0,0 1-8,0 4 0,1 0 1,-1-2 7,0-3-1,0 4 0,-1-7-15,-4 3 8,-2 3 19,-7-4-123,0 6 79,0 0 11,-7 0 0,6 0-10,-5 0 10,6 6 0,0 2-41,0 7 1,0-1-70,0 0 116,6 0 1,-5 2 0,4 1 0,-3 4 0,-2-1-94,0 1 77,0 4 0,0-3 1,0 7-1,0-1 1,0 1-6,0-1 1,0-4 0,0 0-1,0 1-24,0 2 1,0-4-24,0 1 72,0 0 0,0-1 0,0 0 0,0-1 0,0-2 0,0 2 0,0-1 0,0-1 0,-5 6 8,0-3 0,1-2 0,2-1 0,-1-1 1,-2 0 0,0 7-8,5-3 0,0-1 1,0 1-1,0-1-1,0 0 0,0-3 0,0 4 0,0-5 0,0 1 0,0-2 0,0 2 0,0-3 0,0 3 0,0 1 0,0-1 0,0-1 0,0-3 0,0 1-4,0 3 0,0-3 0,0 3 0,0-2-6,0 2 1,0-3 8,0 3 0,0 2 0,0-2 0,0-1 1,0 3 0,0 0 0,0 2 0,0 3 0,0-6 0,0 2 0,0 3 0,5 1-4,0-3 1,0 4 0,-5-3 0,0 3 3,0 1 0,4 2-3,1 3 1,0-3-1,-5 4 1,0-6-1,0-4 1,0 3-9,0-4 6,0-2 1,0-1 0,0-5-1,0-1 1,0 0-4,0 0 1,0-4-1,1-1-14,4 2 12,-3-4 4,4 5 0,-6-9 1,0 7-1,2-1-7,2-1-4,-2 5 4,4-12 13,-6 6 0,-1-7 0,-4 0 0,-5 0 0,2 0 0,-1 0 0,-5-5 0,-5 0 0,0 2 0,-2 2 0,-1 1-1,-6 0 1,-1 0 0,1 0 0,-2 0-448,-3 0 0,1 1 262,-6 4 1,5-4 0,-3 6 0,1-3 81,3 1 0,-2 0 125,0-5 0,-3 0 1,2 0-1,0 2-31,0 2 0,2-2-112,5 3 0,-6-4 0,1-1 0,2 0-57,1 0 1,-4 0 92,1 0 1,-5 0 0,5 0-1,0 0-72,-2 0 0,4 0 113,-7 0 1,1 0 0,-2 0 0,1 0 23,-1 0 0,-3 5 48,0 0 1,1 1 0,1-3-1,2 2-16,-1-2 1,-2 3-33,-2-1 0,7 5 1,1-6-1,2-1-60,0-1 1,-2 3 7,2 0 0,3-1 0,-3-4 0,3 0 13,1 0 0,-1 0 45,-3 0 1,3 0-1,-3-1 1,3-2 22,1-2 1,-1 0-7,-3 5 4,3 0 1,-9 0-1,5 0 1,1 0-1,0 0 14,0 0 1,-2 0 0,4 0 0,-3 0-111,3 0 1,1 0 72,1 0 16,1 0 0,4 0 0,2 0 1,0 0-1,0 0 23,-3 0 1,4 0 0,0 0 0,3 0 84,-1 0 0,-2 0 60,2 0-158,3 0 1,-6 0 0,5 0-1,-4 0 1,1 0 55,-1 0 1,-3 0-1,6 0 1,0 2 82,2 2 1,2-2 339,0 3-288,0-4 1,-1-1 0,3 2 918,2 3-871,4-4-408,6 5-1140,0-6-1880,0 0 0,2-4 3180,2-1 0,4 0 0,6 5 0</inkml:trace>
  <inkml:trace contextRef="#ctx0" brushRef="#br2">3043 17557 23426,'0'-22'-632,"-2"3"1,-2 3-1,-6 4 1,-2 2-1,-3 7 3089,1 6 1,0 13-1,-2 11 1,-1 8-2523,-2 6 1,0 0 0,3 9 0,0 1 0,0-2 0,5 0-1094,4-3 1,2-2 0,5-1 0,3-4-184,6-6 0,7-6 790,13-13 0,5-6 1,6-3-1,4-7-144,4-7 0,4-7-1306,-5-12 2240,0-7 0,-4-1 0,-2-6 0,-5 3 0,-7 1-856,-9-1 814,-10 4 0,-5-1 1,-10 5-1,-8 1 0,-7 5 404,-9 3 0,-7 8 0,1 6 0,0 2-525,1 3 1,2 3-631,8 4 1,4-1 0,6 7 0,1 1-1318,4 2 0,4 1-2421,10 0 3467,9 0 1,9-6 824,11-3 0,8 3 0,9 0 0</inkml:trace>
  <inkml:trace contextRef="#ctx0" brushRef="#br2">3910 17614 8137,'-8'-14'-467,"-3"0"0,7-1 0,-1 1 1445,-1 0 0,2 1 0,-5 2 894,-2 2 1,3 6 364,-2-2-1641,7 10 0,-3 3 0,6 6 0,2 2 210,2 3 1,9-2-613,6 7 0,6-1 0,-1 6 0,4-1-425,6 1 0,-3-4-100,7 3 1,-5-4-1,4 8 1,-1-4-621,0 2 1,2-3-249,5-3 1,-7-2 0,-3 0 0,-3-8-406,-1-8 0,-1-4 1003,1-2 1,-7-3 600,-3-7 0,-4-12 0,0-14 0</inkml:trace>
  <inkml:trace contextRef="#ctx0" brushRef="#br2">4550 17344 8204,'-20'0'66,"9"0"-66,-4 0 492,4 6 1,-3-2-1,-2 3 1,-1 3 0,-2 1-1,2 6 1,-1 5 1683,-1 8 0,2 5-1848,-7 8 0,0 6 0,-4 3 0,-2 3-149,-3 2 1,3 0-159,-3 0 1,3-11-1,3-5 1,1-5-355,3-4 0,5-7-792,-1-1 0,10-12-1548,4 2 1,5-9 921,5 0 1751,9-3 0,8-9 0,7-1 0</inkml:trace>
  <inkml:trace contextRef="#ctx0" brushRef="#br2">5076 17628 8137,'-9'-22'134,"-1"2"0,-1 2 0,-3 4 0,-3 6 474,-2 5 1,0 5 0,3 2 0,-2 7 0,0 7 0,-1 7 230,-2 7 0,5 4 0,-3 7 0,5-1-528,5 1 0,-2 4 1,6-1-1,2-3-209,1-4 0,5-2-198,7 1 0,1-7 1,14-10-1,3-9-222,4-4 1,8-3 325,-3-5 0,5-13 0,0-6 0,-1-6 217,-3-3 0,-3-2-47,-7-4 0,-6 3 1,-4-5-1,-7-1 249,-6 1 0,-4 4-202,-1-1 1,-11 3-1,-5 3 1,-4 2-369,-5 1 1,-1 8-803,3 2 1,0 6 0,6 8-1411,-2 0 1,2 7 1505,7 2 0,6 4 0,8 3 1,7 1 848,7 2 0,10 0 0,8-5 0</inkml:trace>
  <inkml:trace contextRef="#ctx0" brushRef="#br2">2929 17898 8431,'0'-9'721,"2"-2"1,1-3 0,3-4 0,2-1 1510,3-1-1876,8-2 0,-3-13 0,5-1 0,-2-2 0,0 0 0,-2-2 0,-3-1 0,-4-1 0,-6-1 517,-2 0 1,-2 2 0,0 2 0,-2 2-410,-2 3 1,-4-3-1,-5 7 1,2 5 305,2 3 1,4 5 711,-5 7-1242,7-3 1,-2 20-256,10 2 1,3 5-1,6 12 1,0 2 99,1 4 0,4 9-116,0 1 0,-2 1 0,-6 5 0,-1-3-275,1 3 1,-4 2 71,3 7 1,-7 0 0,3 0 0,-1 0-302,0 0 0,0-5 413,-5 0 1,1-13 0,2-1-1,4-8-156,1-6 1,-4-10 149,6-9 1,-5-3 0,2-6 50,0-5 0,-2-2 193,-5-13 1,0-1 0,0-7 0,0-4 50,0-5 0,0-2-189,0-14 0,0 7 1,0-10-1,-2 0 60,-3 1 1,2-5 3,-6-3 1,5-1 0,0 2-1,1 6 171,-2 6 0,3 5 1057,-3 7-477,-2 12 0,0 11-593,-2 19 1,2 12-1,7 12 1,0 4-163,0 6 0,0 2-194,0 7 0,0 4 1,2 0-1,1 1-221,2 1 0,6-4 62,-2 8 0,-1-1 0,2 5 0,1-1-524,2 1 1,1 0 462,0 0 0,-1-8 0,-2-5 0,-3-7-304,-2-7 1,3-5 556,-4-11 0,0-9 336,-5-10 1,-2-4 780,-2-15-817,2-6 1,-9-2 0,5-7 0,-2-4-1,-2-4 786,2-4-879,-4-1 0,8-10 0,-5 1 1,0-1-1,-1-2-205,1-8 1,1 6 0,-3-3 0,3 4 129,1 5 1,1 3 355,1 5-59,4 9 1,-7 16 250,3 13 1,4 8 0,-4 12 0,3 8-297,2 8 0,0 7-63,0 4-117,0 3 0,7 9 1,0 0-1,3 6 0,-1 3 1,1 4-1,-1 1 336,1-1 0,-7 4-276,2-1 1,-4 12-1,-1-2 1,0 0 76,0-3 0,0-5-218,0-6 0,-4-2 0,-3-4 0,1-9-12,0-7 0,-4-6-2961,5-6-2567,1-2 3837,4-13 1151,6-2 552,8-6 0,15-13 0,7-2 0</inkml:trace>
  <inkml:trace contextRef="#ctx0" brushRef="#br2">6370 17643 7973,'-19'0'256,"0"0"1,2 0 0,1 0 0,2 0 1894,-1 0 1,8 6-1620,2 3 0,5-1 0,6 0 0,8-2 0,8-2 0,5-3 189,2-1 0,6 0-278,2 0-397,5 0 0,2-6 0,2-2 0,1-1 0,0-1 0,2-1 0,2-2-463,-1-1 1,4 5-543,-6-1 0,-1 2 0,-3-3 0,0 3-610,-1 2 0,-8-3 488,-12 4-1071,-11 0 2152,6 5 0,-16-6 0,4-2 0</inkml:trace>
  <inkml:trace contextRef="#ctx0" brushRef="#br2">6882 17401 7973,'-22'-21'0,"1"6"449,7-4 1,1 3-1,2 2 1,2 1 2167,-2 3-1588,4 4 0,1 8 0,6 2-191,0 6 0,0 9-575,0 5 1,5 2 0,1 3 0,2 1-103,3 3 0,2-3-277,1 3 1,0 2-1,0 0 1,1 0-594,-1-1 0,-5 1-482,1-2 1,-2-1 0,3 4 0,-3-1-2867,-2-4 4057,5-1 0,-9-1 0,4-1 0</inkml:trace>
  <inkml:trace contextRef="#ctx0" brushRef="#br2">7991 17614 7973,'-22'0'187,"-5"0"0,3 2 1,-1 1-1,1 3 1,5 1 627,3-1 1,2 3 0,2-2 0,2 1 0,5 3-68,4 1 0,7-2 0,5-2 0,7-2 778,5-3-1340,4 5 0,3-6 1,2 2-1,4-2 1,2-2-1,3 0 1,-2-2 119,3-2 0,-1 2-806,1-3 0,1-1 1,0 1-1,-2 0-1247,-3-1 0,3 3 868,-3-7 269,-4 7 0,1-5 0,-8 5 1,-2-3-1,-3-2-2566,-1-3 3176,-2-2 0,-5-1 0,0 0 0</inkml:trace>
  <inkml:trace contextRef="#ctx0" brushRef="#br2">8801 17088 7973,'-1'-19'220,"-3"0"0,-2 2 402,-2 1 0,0 7 914,-1-1 0,-4 2-165,4-1 0,2 4-842,3 10 1,2 7 0,2 9-1,0 3 294,0 6 0,2 0-520,2 8 0,4-1 0,7 6 0,-3 0 19,-2-1 1,4 3-503,0 2 0,0-3 0,5 4 1,-1-4-1266,1-2 0,-2 1 587,7 0 0,-2-7 1,3-4-1,-1-7-828,1-6 0,0-5 1686,-1-4 0,3-4 0,-5-6 0</inkml:trace>
  <inkml:trace contextRef="#ctx0" brushRef="#br2">9327 17287 6998,'0'-8'5295,"8"2"-4276,6 6 0,2 2 0,9 4 0,4 8 109,2 8 1,9 5-752,-2 1 0,3 6 0,3 2 0,2 3-578,1 6 1,1 0-74,-6-2 0,-5 0 0,-4-1 1,-3 1 102,-2 0 0,-5-7-1345,-5-3 1,-2-9 0,-1-5 0,-1-5-2423,0-4 3938,0-4 0,0-19 0,1-3 0</inkml:trace>
  <inkml:trace contextRef="#ctx0" brushRef="#br2">9839 17316 8016,'-6'-15'0,"-1"1"1180,-2 0-471,-4 0 1,5 6 0,-6 3 0,0 5 0,1 6 1396,4 9 0,-2 5-1577,6 9 1,-6 1 0,2 3 0,-2 5 256,1 3 1,-3 1-646,4 1 1,-4 4 0,1 1-1,1-2-631,1-2 1,2-1-291,-1-1 0,-2-1 1,6-3-1,2-6-2167,1-7 0,4 0 2947,3-6 0,2 0 0,8-5 0</inkml:trace>
  <inkml:trace contextRef="#ctx0" brushRef="#br2">10621 17372 7950,'-14'-20'71,"4"4"0,1-3 0,-1 3 0,1 4 0,-1 2 657,-1 6 1,-1 4 0,-2 6-413,-1 8 1,1 8 0,0 10 0,0 3 0,1 1 0,2 3 128,2 2 1,1 4-350,-2 2-93,-2-3 1,10 5 0,-3-8 0,4-1 0,1-4 0,1-1 0,6-5-346,7-5 1,6-11 271,9-9 1,5-3 0,3-2 0,1-3 270,0-7 0,0-6-57,4-12 1,1-1 0,-2-1 0,-3-3 215,-5-5 1,-9 2-155,-5-2 0,-5 5 0,-5-3 0,-4 1 43,-3 3 1,-10 4-257,-6 4 1,-7 4-1,-9 7 1,-2 3-541,-1 6 1,0 2-66,5 2 0,-1 6 0,2 2 0,5 2-2441,8-1 3053,0-6 0,12 10 0,-4-5 0</inkml:trace>
  <inkml:trace contextRef="#ctx0" brushRef="#br2">11346 17472 7950,'10'0'571,"-1"0"1,1 0 291,4 0 0,0 0-69,0 0 1,1 0 0,0 0 0,4 0-273,5 0 0,1 0-796,-1 0 1,3-5 0,-4 1 0,3 0-1518,-3 3 0,0 1 1322,-4 0 0,-8 8 0,1 4 0,-4 7-560,-5 3 1,-1 2 1026,-2 4 0,-8 6 0,-5 0 0,-4 1 32,0 0 1,1-2 728,2-4 1,1-7 0,2-3 2938,1-4-2869,7 0 0,-2-9 1,12-4 2,7-6 1,2-7-1037,8 2 0,-6-4 0,6 1 0,1 0-1441,2 3 0,8 4 1645,3-4 0,9-1 0,4-4 0</inkml:trace>
  <inkml:trace contextRef="#ctx0" brushRef="#br2">12711 17316 8078,'-36'0'394,"3"-2"0,4-1 1891,5-2 1,2 0-1175,3 5-372,4 0 1,-6 7-1,8 2 1,4 5-1,4 5 1,4 5-1,2 3-380,4 1 0,15 1-473,14-1 0,13 1 1,10-3-1,9-2-257,9-5 1,-36-11 0,2-2 263,4 0 0,0-2 1,0-1-1,0-1 0,3-4 1,1-3-1,-2-1 0,0-2-243,-3-2 0,-1-2 0,-3-3 1,-2-3 533,23-20 1,-13 2 0,-22-1 0,-13 2 1454,-16 4 0,-19 2-1154,-21 6 1,-7 2 0,-12 7 0,-4 1-1510,-4 4 0,-1 3-3259,0 6 4283,0 6 0,1-1 0,4 9 0,3 3 0</inkml:trace>
  <inkml:trace contextRef="#ctx0" brushRef="#br3">22820 8942 11502,'-8'-1'-616,"2"-3"1,1-2 0,-1 0-1413,-2-1 1990,5 3 0,-10-3 1,5-1-1</inkml:trace>
  <inkml:trace contextRef="#ctx0" brushRef="#br3">22791 8928 11442,'-7'0'-2808,"0"0"3058,7-6 111,0 4 1,0-11-99,0 4-31,0 3 15,0-7 0,0 10 0,0-7 349,0-1-356,0-1 1,0 2-1,0 1 14,0-2 1,-1-2 0,-2-1 133,-2 0-257,0-1-4,5 1-1,-5 5 1,1-1 0,0-1 162,3-2 0,-1 4 1,-1-1-33,-2-1 1,1 4-100,4-3 1,0 5-1,-2-3 390,-3 2-182,4-5 0,-6 8 1033,7-7-647,0 1 1,0-5 864,0 0-857,0-1 1,5 6 833,0-1-1271,0 7 1,-5-5-159,0 4 0,0 4 76,0 0 1,0 6 0,1 8 0,2 0 74,2 1 0,0 5-210,-5 4 1,0-2 0,0 2 0,1 1 54,4 2 1,-3 6-67,2 0 0,-2 2 1,-2-4-1,0 4-18,0 1 0,0 2-57,0 5 1,0-5 0,0 0 0,0 0 183,0-2 0,0 8-85,0-6 0,2 6 1,1-6-1,3 3-104,2 2 1,-3 4-29,4 1 0,2-1 0,7-4 0,1 1-26,-2 3 0,-1-7 17,-2 3 1,0-4-1,0 2 1,-1 0-19,-3 2 1,-4-8 36,-6 7 0,0-7 0,0 1 0,0 1 3,0-1 0,-2-4 12,-2 1 1,0-3 0,-4-2 0,1 1 53,-1-1 0,5-1-33,-2-3 0,-2-2 0,3-5 0,-1 4 62,-1 1 1,4-5-61,-3 2 0,4-3 0,1-2 0,0 2 4,0 3 0,-5-3-22,0 3 1,1 1-1,4-1 1,-2 0 6,-3 2 0,4-4-285,-4 7 0,3-7 0,2 2-2865,0-3-568,0-2 1,0-9 3664,0-10 0,0-15 0,0-17 0</inkml:trace>
  <inkml:trace contextRef="#ctx0" brushRef="#br3">22621 8757 9989,'-19'0'-109,"-2"0"0,2-1 0,2-2 0,4-2 1213,1 2 1376,5 1-1443,1 2-558,6 0 1,2 0 0,2 0 0,6 0-1,3 0 656,1 0 0,0 0-943,0 0 1,0 0 0,1 0 0,-1 0 143,0 0 1,5 0-183,0 0 0,5 0 1,-4 0-1,2 0 66,4 0 1,0 0-137,3 0 1,1 0 0,3 0 0,5 0 65,3 0 1,6-6-3,1-4 0,-1 2 0,-4 1 1,0-1 210,-1 0 0,4 3-212,-3-5 1,-4 7 0,-10-1 0,-1 2 202,0 2 0,-1-5-43,-3 1-231,3-1 1,-10 5-1,7 0 1,1 0 0,2 0-1,2 0 1,-1 0 172,0 0 1,1 0-225,-1 0 0,5 0 1,1 0-1,-3 0 145,-1 0 1,0-2-38,3-3 1,-3 4-1,2-5 1,-5 1 119,-3 0 1,-2 0-131,1 5 0,4 0 1,-5 0-1,2 0 52,0 0 0,-2 0-92,2 0 0,2 0 0,-3 0 0,-1 0 35,-3 0 1,1 0-32,-1 0 0,5 0 0,-4 0 1,1 0 63,-1 0 0,6 0-102,-3 0 0,0 0 0,0 0 1,2 0 26,2 0 1,2-4-26,-1-1 1,1-5 0,-2 6 0,-2-1 15,-2-1 1,0 4-60,0-3 1,3-1 0,-7 1 0,-2 2 4,-1 2 1,-2 1-14,0 0 0,0 0 1,-1 1-1,-2 2-25,-1 2 0,-1 1 10,5-1 1,0-3 0,1 2 0,-1-2 1,2 3-2,3-1 1,-4 1 0,4-5 0,-3 0-1,-2 0 1,2 0 8,3 0 0,-3 0 0,3 0 0,-2-1 10,2-4 0,-3 3 2,3-2 0,-2 2 0,1 2 1,2-2 33,2-2 0,-3 2-24,5-3 1,-5 4-1,3 1 1,0 0 0,0 0 1,2-5-5,5 0 1,-6 1 0,1 4 0,0 0-13,-2 0 1,3 0-1,-6 0 0,5 0 0,-5 0 0,-2-2 2,-1-3 0,-7 4 13,1-4 0,-6 3 11,6 2-38,-7 0 13,3 0-12,-6 0 1,2 0 11,3 0-1,-4 0-29,12 0-17,-11 0 1,10 0 44,-10 0 0,2 7-72,-8 2 0,1-1 55,-7 1 0,7-4 0,-3 5-14,-1 1 1,1 1 11,-3 3 0,1-1 0,4 0 0,0 0-33,1 0 0,-4 5 25,3 0 0,-3 5 1,4-3-1,-2 1-33,2 3 0,2 0 28,1-1 0,-5 3 1,0-5-1,2 2 39,1-1 1,2 1-28,0 4 0,-4-4 0,-1 0 1,2 0-15,1-2 0,2 8 16,0-7 1,0 7 0,0-6 0,0 3-3,0 1 0,0 5 10,0 1 1,0-1 0,0-5 0,0 1-4,0-1 1,0 5 7,0 0 1,0 1 0,0-6 0,-1 1 4,-4-1 1,3 0-2,-3 1 1,4-1 0,-1 1-1,-1-1 4,-2 1 0,1-1-2,4 0 1,0-4 0,0-2 0,0 0-2,0 0 0,0-3 0,0 5 0,0-5 0,0 3 0,0-1 0,0-4 0,0 5 0,0 2 0,0-2 0,0 0 0,0 0-9,0 0 1,0 0 4,0 2 1,0 1 0,0-4 0,0-1-9,0 1 0,0 3 6,0-5 1,0 4-1,0-2 1,0-1-9,0 1 0,0 0 4,0-3 0,0-2 0,1 3 0,2-3-6,2-2 1,0 0-1,-5 1-7,0-1 0,0-5-1,0 1 1,5-5-23,-1 4 3,1-6 12,-5 10 12,0-12 13,0 6 6,0-7 0,-1 0 0,-4 0 0,-5 0 0,-4 0 0,-5 0 0,3 0 0,-6-2 0,3-1 0,-4-2 0,-4 2 0,-2 2 0,-4 1 0,-2-2 0,1-1 0,-1-2 0,-5 0 0,2 5 0,-3 0 0,0 0 0,2-1-111,1-4 1,0 3 4,-5-2 1,5 2 0,2 2 0,1 0-79,4 0 0,-1 0 163,-1 0 1,3 0-1,-5 0 1,2 0-135,0 0 0,-2 0 123,2 0 0,3 0 0,-5 0 0,2 2-158,0 2 0,-2 0 91,2 5 0,3-6 1,-5 2-1,2-2-9,0 2 0,-2-4 107,2 4 0,1-3 1,-4-2-1,0 0-2,-1 0 0,2 0 81,-7 0-51,9 0 1,-15-5-1,12 0 1,-2 2 0,0 2-1,-1 1 1,-1 0 29,2 0 1,-1 0-43,6 0-49,-7 0 0,5 0 0,-4 0 0,2 0 0,3 1 0,0 2 0,0 4-160,-4 0 0,3-2 135,2 5 77,-3-7 0,6 8 0,-5-5 1,2 1-1,1 0 0,4 0 1,4-1 294,3-3 0,-2 4 224,4-3-293,0 1 0,5-5 1,-1 0-1,1 0 1,0 0 56,0 0-301,-1 0-130,1 6 1,5-4-1750,-1 3 1,9-4-4216,1-1 6094,6 0 0,21 0 0,3 0 0</inkml:trace>
  <inkml:trace contextRef="#ctx0" brushRef="#br3">1138 18169 12009,'-43'0'-31,"2"-2"1,3-1 0,3-2-1,4 2 1,2 1 0,7 2 1350,5 0-1276,9 0 0,3 5 1,12 1-1,7 1 1,8-1-1,6-3 266,6-1 1,7-2 0,8 0-1,1-2-195,4-3 0,6-1-153,2-3 7,5-4 0,-8 7 0,4-5 0,0 1 0,2-1-250,0-1 1,-4-3-1,-7 3 1,-5-1-246,-5-1 1,-1 4 339,-15-4 0,-9 0 0,-15 4 66,-8-2 0,-5 2 68,-10 1 149,-3 6 0,-11-8 0,-1 4 0,1-1 1,0-3 323,0-1 1,5 2 0,5 2 0,3 0 384,2 1-610,3 3-191,7-2 0,6 8 0,10 4 0,5 8 0,6 10 32,1 7-253,7-1 1,-10 16 0,6-3-1,-3 3 1,-2 3 234,-3 3 1,0 3 0,-1 2-1</inkml:trace>
  <inkml:trace contextRef="#ctx0" brushRef="#br2">26147 8942 8581,'0'-14'-292,"0"4"1,0 1 0,0-2 0,0-2-1,0-1 384,0 0 0,0 0 0,0-1 1,0 1-1,0 0 198,0 0 0,0 4 1,0 1-1,-2-1-59,-2 2 1,2-4 0,-4 4-1,1-2 209,0 1 1,-1 4-61,1-4 1,2-1 226,-7-4-309,7 0 1,-8 0 237,7-1-252,-8 7 1,9-3-3,-6 7 0,1-3 494,-2 3-488,4 2 1,5-4 17,-4 6-132,3 0-138,-4 0 0,6 1 0,0 4 186,0 5 1,1 2-114,4 2 1,-3 2 0,3 2 0,-4 2 24,-1 2 1,0 2-81,0 4 1,0 1-1,0 1 1,0 1 15,0 3 0,0 5-13,0-1 1,0 8-1,0 1 1,0-1 87,0-2 1,-5 4-69,1-1 0,-1 10 0,5-3 0,0-2 126,0-2 0,0 2-143,0-4 1,5 4 0,-1-3 0,1 0 103,1 0 0,-4-2-51,3-4 0,1 3 1,-1-2-1,-2-2 171,-1 4 0,-4-8-197,-3 5 0,2-1 0,-6 3 1,-1-6-52,2-2 1,-3 0-17,6-3 0,-4 4 0,4-5 1,0-2 42,-1-1 1,5 0-35,-4 3 0,3-3 0,2 2 0,0-5 97,0-3 1,0-1-34,0 6 1,5-2 0,0-2 0,-2-3 202,-2-1 0,-1 4-228,0-2 1,0 0-1,0-1 1,0 0-31,0 0 0,-4-3-439,-1 5 1,-1-9-1,3 1-375,-2-5 0,0-6-1451,5 4-807,0-5 1981,0 2 1,6-6-1,2 0 1</inkml:trace>
  <inkml:trace contextRef="#ctx0" brushRef="#br2">25990 10804 8367,'-14'0'13,"0"-1"1,0-2 0,1-4 0,2 1 0,2-2 350,-2 0 0,4 4 1,1-4-1,1 0 1342,0 0-1023,1 5-332,4-4 1,1 7 0,4 0 220,5 0 0,-3 0-360,3 0 1,-1 0 0,6 0 112,-1 0 0,0 0-210,0 0 1,0 0 0,1 0 0,-1 0 132,0 0 1,0-4-165,1-1 0,4-1 0,-1 2 0,0 0 141,-2 1 0,4-4-161,4 2 0,3-4 0,1 3 1,1-2 57,-1-3 0,7 3-92,3-2 1,3 6-1,1-4 1,1 0 3,0 0 1,-1 3-30,1-4 1,0 6 0,-2-2 0,-3 3 124,-5 2 0,2-5-75,-2 1 1,5-1-1,-5 5 1,-2 0 59,-1 0 0,4 0-64,-1 0 0,0 0 0,-3 0 0,2 0 40,1 0 0,5 0-134,-5 0 1,5 0 0,-3 0 0,-1 0-6,1 0 0,3 0 48,-5 0 1,2 0-1,-3 0 1,2 0 15,3 0 1,-6 0 19,2 0 1,-3 0-1,-1 0 1,-1 0 32,1 0 0,-1 0 45,1 0 0,-3 0 0,0 0 0,-3 0 8,3 0 1,1 0-90,1 0 0,-4 0 1,-1 0-1,3 0 22,0 0 0,-2 0-129,0 0 1,-5 0 0,3 0-1,-2 0-20,-2 0 437,-9 0 1,-1 0 331,-3 0 0,-5 0-389,0 0 1,-2 0 132,-7 0-487,-1 0 1,3-2 0,0-1-267,1-1 133,4-8 1,-4 5 0,6-8-133,0 1 0,0 0 274,0 0 1,0-5 0,0-2 0,0-1-119,0-3 0,0-8 17,0-5 1,0-5 0,0-4-1,2-7-310,2-6 0,4-6 127,6-10 1,2 3 0,2-3 0,1 2-181,-2-2 0,-1 10 465,-2 0 1,0 7-1,-1 5 1,-4 4 42,-4 1 0,1 3 145,-1 8 0,0-1 0,-5 4 0,0-1-30,0-4 0,0 1-171,0 1 1,1-2 0,3 6 0,0-3-173,-1-2 0,-1 4 228,-2 2 1,0 3-1,0 1 1,0 2-83,0 4 0,0 2 54,0 7 1,-2 0 76,-2 0 8,-4 6 1,-6 1-270,-1 7-119,8 0 282,0 0 636,7 0-191,0 0-243,-6 0 0,4-6 1,-4-2 71,0 0-194,4-4 0,-9 8 0,5-3-51,-2 0-693,-2 3 0,-4 4-285,0 0 0,6 1-915,3 4 1928,4-4 0,7 18 0,2-3 0</inkml:trace>
  <inkml:trace contextRef="#ctx0" brushRef="#br2">25081 4592 10161,'-23'-43'-143,"3"5"1,7 2-1,4 3 1,4 6 0,3 6 753,2 6 0,2 2-221,3 4 1,-2 9 0,6 11 0,2 6-197,2 7 1,1 3 0,2 3 0,1 1 151,2 2 0,0 8-268,-4 2 0,-1 0 0,0 4 1,0-3-87,1-1 1,-1 0 13,0-1 1,-6 1 0,-3 0 0,-2-1-93,1 1 0,-2-1-347,3 1 0,-4-2 1,-1-3-1,0-6-891,0-7 1,2 0 338,3-6 0,3-1 1012,6-9 0,6-3 0,2-6 0</inkml:trace>
  <inkml:trace contextRef="#ctx0" brushRef="#br2">25564 4706 10347,'-6'-21'-455,"4"5"424,-3-3 1,10 11 0,5 8-1,4 8 788,5 5 1,3 3-435,6 3 1,2-2-1,3 7 1,4 1-57,-1 2 1,5 6-285,-3 0 1,3 7 0,2-2 0,-1 3-378,1 1 0,-2 1-184,-3 0 0,2-2 0,-9-5 0,-2-7-444,-4-9 0,-3-6 1026,2-4 1,3-4 0,-5-6-1</inkml:trace>
  <inkml:trace contextRef="#ctx0" brushRef="#br2">26147 4563 8575,'-14'-14'-110,"-1"2"1,1 2-644,0 5 0,5 4 1123,-1 1 1,5 6-1,-4 4 1,-2 4 996,-2 5 0,-1 4-1165,0 11 1,-1 0-1,1 7 1,0 1-482,0 2 0,-5 6 131,0-2 1,-2 4-1,4-3 1,-2 1-411,2 4 1,1-2 210,2-4 1,1-3 0,2-13 0,3-5-552,2-7 0,1-4 898,5-2 0,13-6 0,2-1 0</inkml:trace>
  <inkml:trace contextRef="#ctx0" brushRef="#br2">26730 4578 8513,'-13'-21'600,"4"12"0,-12-2-295,7 15 1,1 11-49,4 8 1,-4 4 0,5 3 0,0 2-58,4 1 0,4 6 0,4-2 0,7 1-276,7 0 0,6-2 56,9 2 0,3-3 0,8-10 1,4-5-240,4-5 0,-3-11 173,-2 1 0,-7-10 1,-6-6-1,-2-8 574,-5-9 0,-15-2-263,-2-8 1,-7 0 0,-4-5-1,-4 1 110,-5-1 0,-7 0-312,-2 1 0,-6 10 1,1 5-1,-4 5-878,-6 5 1,3 7 854,-7 6 0,0 8 0,-5 4 0</inkml:trace>
  <inkml:trace contextRef="#ctx0" brushRef="#br2">24654 5701 8582,'-41'0'40,"3"0"1,6 1 0,9 4 0,9 5 0,7 4 0,9 2 98,7-2 0,2 2 0,15-12 1,4 0-1,8-3 0,6-1-44,3 0 0,12 0 1,-4-1-1,0-3-284,-1 0 0,-8-3 0,0 4 1,-7-2-51,-6 2 1,-12 3 152,-12 5 0,-17 3 294,-20 6 0,-7 2 1,-8 1-1,2 2 249,3-1 0,4-3-116,5 0-349,7-1 0,3-5 1,11-1 7,8-1 0,19-3 0,11-4 0</inkml:trace>
  <inkml:trace contextRef="#ctx0" brushRef="#br2">27796 5118 8570,'-35'-19'252,"7"2"1,9 2 0,10 6 253,9 3 1,7-1 0,12 4 0,7-3-315,5-2 0,6 0 0,7-3 0,3 1 0,7-1 1,6-1-334,6-2 0,-1 4 0,0 2 0,-2 0-289,-3 0 0,-2 5 0,-4-2 0,-8 4-714,-13 1 1,-11 1 1143,-12 4 0,-10 9 0,-8 9 0</inkml:trace>
  <inkml:trace contextRef="#ctx0" brushRef="#br2">28038 4905 8570,'-22'-22'-696,"3"3"1,8 0 1978,1 4-465,7-2 0,-2 15-9,10-2 1,8 4-564,6 4 1,4 4 0,-2 8 0,-1 3-24,1 5 0,4 9-428,-1 5 0,1 0 0,0 3 0,-1 5-924,1 3 0,-2 4 1129,0 9 0,1 3 0,4 6 0</inkml:trace>
  <inkml:trace contextRef="#ctx0" brushRef="#br2">29474 4919 18296,'-21'0'-265,"5"-2"0,-4-1 0,1-3-742,0-2 1239,0 5 1,5-4-1,3 7 1,6 2-1,10 1 275,6 2 1,5 0 0,3-4 0,4 2-342,4 2 1,2 0-1,1-5 1,1 0-16,2 0 0,7 0-123,-2 0 0,-2 0 0,0-2 0,1-1-389,-1-2 0,-3 1 62,5 4 3,-13-7 0,7 6 0,-11-4 0,-1 3-3566,1 2 3786,-9 0 1,-18 7-1,-10 1 1</inkml:trace>
  <inkml:trace contextRef="#ctx0" brushRef="#br2">30085 4364 20169,'-6'-26'-2614,"4"7"0,-2-8 2538,2 5 0,2 3 0,0 4 676,0 1 0,2 6 310,2 4 0,-1 2-348,7 2 0,-2 6-471,1 4 0,2 4 1,-4 5-1,1 5-172,3 3 1,-3 7-224,1 4 1,0 3 0,6 4-1,-1 0 128,0 3 1,0 5 139,1 0 0,-1 2 1,0 2-1,-1 0 138,-4-1 0,4-5-58,-4-4 1,2 2 0,0-3 0,-3-6-259,-1-10 1,-1-3 249,-1-9 0,-4 1-284,4-4-769,-3-7-592,-2-2 1268,0-6 499,6 0 0,2 0 1,6 0-1</inkml:trace>
  <inkml:trace contextRef="#ctx0" brushRef="#br2">30782 4763 10007,'-14'-15'-241,"1"-4"0,2 2 0,3 3 1133,2 3 1,1 6 0,3-3-317,-2 2 0,2 3 0,-3 7 1,5 6-379,5 2 1,-2 4-1,7 2 1,1 4 221,1 5 0,7-2-285,0 8 1,7 2 0,-3 0 0,4 1-94,2 3 1,-1 1-233,0-2 0,6 3 0,0-3 0,1 3-199,0 1 1,3-5-12,-5-4 1,-5-5-1,-5-4 1,-1-5-1721,0-3 1445,-5-8 1,2-4-1,-9-8 1,-6-6 681,-2-2 1,4-9 0,2-1 0</inkml:trace>
  <inkml:trace contextRef="#ctx0" brushRef="#br2">31251 4649 11114,'0'-22'-1150,"-5"6"331,1 6 1409,-1 7 0,3-2 0,-1 10 0,-3 6 0,-2 7 791,-3 5 0,-2 9-1196,-1 1 0,-2 7 0,-1-1 0,-4 5 258,-1 4 0,3 5-290,-5 0 1,6 7-1,-5 1 1,1-1 114,0-1 0,10-9-103,-3-2 1,4-6-1,-3-4 1,1-3 175,4 0 1,-4-12-213,4 1 0,1-2 0,0-3 0,0-2 181,0-1 1,3-6-163,-4-1 1,6-4-576,-2 4-509,4-5-103,1 2 1,-2-6 145,-3 0 0,4 6 0,-4 4 882,3 2 1,2 3-1,0-1 1</inkml:trace>
  <inkml:trace contextRef="#ctx0" brushRef="#br2">31550 4763 15650,'0'-37'-429,"0"4"1,0 5 0,0 4 0,0 5 0,0 3 0,0 2 1781,0 0-238,0 6-1050,0 1 1,0 9-1,1 3 1,2 4 0,2 5-1,0 7 1,0 6 209,-1 4 0,6 9 0,-4-2 0,2 5 26,3 4-1,-3 8-347,1 7 1,-1 4 0,3-3-1,-3 2-494,-1 3 0,2 5 371,-4-2 1,4-5-1,-4-14 1,0-4-408,1-4 0,-3-5 178,7-6 0,-6-6 1,6-14-404,1-4 0,-3 3-75,1-8 0,-1-2 1027,2-12 1,9-5-1,-3-14 1</inkml:trace>
  <inkml:trace contextRef="#ctx0" brushRef="#br2">32005 5132 13068,'0'-28'-1893,"1"4"1354,4 0 972,9 13 0,8-6 1,7 12-1,1 0 1,3 1-1,5-1 1,3 2 1432,1 1 0,1-3-1813,0 1 1,-1-1 0,-2 5 0,-5 0-676,-7 0 1,-9 2 216,0 2 0,-8 3 0,-3 5 1,-3 1-814,-7 3 1,-10 7 599,-12 1 0,-5 3 1,-4 1-1,-5 2 778,-3 4 1,0-4-380,3 3 1,-1-3 0,6-3-1,3-4 712,4-4 0,7-3 101,10-2 1,4-6 0,11-3 731,9-4 0,13-8 1219,15-8-2065,-1 1 0,18-6 1,-3 5-1,2 1 0,-2 0-505,-5 0 1,-3 4 0,-8 2 0,-5 2-1687,-7 3 0,-9 4 323,-10 9 1297,-4-1 1,-12 18-1,-2-5 1</inkml:trace>
  <inkml:trace contextRef="#ctx0" brushRef="#br2">28223 6781 11561,'-43'-14'527,"4"0"1,5 1 0,11 4 759,5 4 0,12-1 1,6-1 277,8-1-1250,11 5 0,9-8 1,10 5-1,5 0 1,4-1-1,5 2 1,4 1 76,0-1 1,6-6 0,1 3 0,0-1-288,1-1 1,4 5-111,-2-4 0,0 4 0,-3-3 0,-7 0-1878,-6 0 0,-4 5 670,-8-1 1,0 2 0,-10 2 0,-5 0 1240,-6 0 1,-3 0 0,0 0 0</inkml:trace>
  <inkml:trace contextRef="#ctx0" brushRef="#br2">29460 5999 14164,'0'-34'-2093,"0"5"1396,0 1 1580,6 6 1,-3 9 0,7 3 3628,1 6-4178,-5 2 1,2 8 0,-5 6 0,2 5 0,-2 7 0,0 4 0,0 4 840,2 1 0,0 6-1037,-5-1 1,0 3 0,0 0 0,0-1-562,0-2 0,1 1-200,4 9 0,-2 1 1,5 3-1,0-3-1270,0 0 1,0 1-261,1 7 0,4-5 2015,-4 0 0,10-6 0,3 3 0</inkml:trace>
  <inkml:trace contextRef="#ctx0" brushRef="#br2">27284 7691 8940,'0'-44'-196,"0"-5"1,0 14 0,0 7 0,0 4 0,0 7 986,0 1 0,0 2 0,0-1 840,0 1-925,0 6-563,0 8 0,2 10 0,1 9 0,2 4 1,0 6-1,-1 4 0,1 5 455,-2 3 0,-1 3-541,-2 4 1,0 2 0,0 7 0,0 0 73,0 0 1,0 0-285,0-1 0,0 6 0,0 0 0,0-4-104,0-4 0,-2-5-31,-3-7 1,4-5 0,-4-6 0,2-5-727,-2-7 1,2-8 646,-6-2 1,4-6 0,-5 0 0,-1-6-266,-1-6 1,-9-5 428,-3-5 0,2 1 0,0-5 0,0-3 90,0-1 1,3-1 223,-5 0 1,7-1 0,0 1 0,5 1 451,8 3 0,-3-1 260,3 6 1,2 2-1,10 7 174,6 5 1,10 4-580,0 1 1,9 1-1,5 4 1,1 5-3,-1 2 1,8 2-487,-3 1 1,1-1 0,-5 0 0,-2 0-626,-3 1 0,4-6-1273,-5 0 1366,1-5 610,-6 2 0,-6-6 1,-1 0-1</inkml:trace>
  <inkml:trace contextRef="#ctx0" brushRef="#br2">27654 7819 9015,'-8'-6'163,"-3"-2"1,5-5 565,-2 4 1,6-2 0,2 6-353,8 2 0,5 3 0,1 3 1,2 2 211,3-2-513,-3-2 0,10 4 0,0 0 0,4-2 0,4-1 0,1-2 0,1 0-523,1 0 1,-4 0-140,5 0 0,-2-5 0,4 0 0,-4 0-2159,-1-1 2754,-2 4 0,-5-10 0,1 4 0</inkml:trace>
  <inkml:trace contextRef="#ctx0" brushRef="#br2">28251 7378 14029,'-6'-20'-2537,"4"-1"2019,-3-2 826,4 2 1,2 8 0,4 4 2920,5 4-2681,-4 4 0,5 7 1,-5 5-1,1 6 1,-1 9-153,-3 5 1,3 2-1,-1 8 1,-2 4-143,-1-1 1,-2 5-726,0-2 0,0 7 0,0-3 1,0 1 501,0 0 1,6 6 0,2 7-1</inkml:trace>
  <inkml:trace contextRef="#ctx0" brushRef="#br1">17844 8928 19270,'-8'-10'-6425,"1"3"6054,1 0 1,3 1-1,-6 3 856,-3-2 1,5 0-16,-3 5-65,1 0 1,-1-1 0,1-2 3,-2-2 1,3 0-204,-2 5-210,7-6 0,-10 4 1706,4-3-977,3 4-348,-1 1 0,3-2 0,-3-1 329,-1-2 1,-1 1-290,-5 4 405,6 0-364,1 0 0,6 0 519,-4 0-254,4 0 412,-6 0-308,7 0 427,0 0-343,0 6-1178,7-4 0,0 4 0,6-5 253,-3 4 1,2-3 18,-2 2 1,-2-2 0,1-2 0,2 0 154,2 0 1,3 0-73,3 0 1,-4 0 0,6 0 0,-2 0 72,0 0 1,6 0-53,-1 0-17,3-6 0,1 3 1,0-5-1,1 0 1,-1 1 212,1 1 1,-1 1 0,1 4 0,-1-2-19,0-2 1,1 0 156,-1 5-372,1-6 0,-2 4 1,-2-2-1,-3 2 0,0 2 1,0-2-1,2-1 334,-2-2 1,0-1-387,-3 1 0,-1 4 0,4-4 0,-2 4-20,-2 1 0,2-5 0,-1 0 0,5 0 0,-4 5 0,1 0 0,-1 0 0,6 0 0,-3 0 0,-2 0 0,4 0 0,-4 0 0,-1 0 0,1 2 0,-2 1 0,0 2 0,0-2 0,1-1 0,-1-2 0,-3 4 0,3 1 0,-2-2-131,2-1 1,-1 2-301,5 1 407,-5 0 0,9-5 1,-4 0-1,4 0 0,2 0 1,-1 0-1,2 0 44,3 0 0,-1 0 37,6 0 0,-7 0 0,4 0 1,-2 0 90,0 0 0,1 0-75,-6 0 0,0 0 0,1 0 1,-2 0-74,-4 0 0,4 0 0,-5 0 0,0 0 0,-3 0 0,4 0 0,0 0 0,3 0 0,-1 0 0,-2 0 0,3 0 0,1 0 0,1 0 0,0 0 0,-1 0 0,-1 0 0,-3 0 0,-4 0 0,5 0 0,0 0 0,-2 0 0,-3 0 0,-3 0 0,-2 0 0,0 0 0,-5 0 0,1 0 0,1 0 0,2 0 0,1-5 0,0 0 0,0 2 0,1 2 0,3-1 0,1-3 0,7 4 0,-9-7 0,7 5 0,-1-4 0,1 0 0,0-3 0,0 1 0,-2-1 0,3 5 0,-6-4 0,0 6 0,-5-5 0,0 3 0,-6-3 0,0 0 0,-3 4 0,-4 2 0,6 2 0,-1 0 0,4 0 0,-3 0 0,3 0 0,-7 0 0,3 0 0,-6 6 0,0-3 0,2 7 0,3 1-67,-4-5 0,6 7 1,-6-4-559,4 4 1,-3 1-287,2 1 779,4-1 0,-5-5 1,5 1-1,0 1 1,-2 1-1,2 3 1,-1 0-302,-1 4 0,3-3 175,-4 3 0,6-3 0,-3 0 0,0 1 326,-3 2 1,1 2 0,0-4 0,1 3-38,-1 3 0,-1-4 49,-5 4 0,1-1 0,3 4 0,0-3-31,-1 3 0,-1 0-52,-2 3 1,2-1 0,1 1 0,1-1 121,0 1 0,2-1-152,-1 0 1,4 1-1,-4-1 1,0-1 86,1-3 1,-3 3 0,5-5 0,-2 2 345,-2-1 1,-3-1-125,-1 2-186,0 3 1,0-5 0,0 6 0,0-1-1,-1-1 38,-4-3 1,2 1 0,-7 3 0,1-2-35,1-1 0,-3-7 1,4 4-1,1-2 13,0 0 1,1 0-21,5-5 0,-5 0 1,1 0 83,0 0 0,3 1-144,1-1 1,0-5 0,0 1-156,0 1 0,5 2 0,-1 1-192,-1 0 1,-1-5 108,-2 1 0,2-1 0,1 6-280,1-1 0,3-5 222,-2 1 0,-4-1 1,4 5-1,-2 1-132,2-1 0,-4-5-197,4 1 476,3-1 1,-6 6 0,2-1 0,-1 0 0,1 0 31,0 0 1,1 1 219,-5-1 604,0 0-9,0 0-780,0 1 1,-5-6-182,1 0 0,-7-1 187,1 2 0,2-2 215,-1-4 1,-1-2 0,-6 3 183,-3-4 1,4-1-226,-4 0 0,-3 0 1,-2 0-1,-3 0 127,-1 0 0,-2 5-117,-4 0 0,3 0 1,-7-5-1,-2 0-118,-1 0 0,3 4-54,1 1 0,0 0 0,-2-4 0,1 3-169,-2 0 0,4 1 98,-2-5 0,5 0 1,-3 2-1,1 1 89,3 1 1,-3 3 0,2-4 0,2 3-25,1 2 1,-2-3 7,4 4 0,-4-4 0,8 3 0,-3 0-34,-1 0 0,-5-3-112,0 4 179,6-6 0,0 5 0,3-5 0,-4 2 0,-4-2 44,-1-1 1,0-2 0,4 0-1,-1 0 146,-3 0 0,2 1 1,-6 2-1,3 2-107,2-2 1,2-1-132,2-2 1,-4 0-1,2 0 1,3 0-117,0 0 0,2 0 70,1 0 1,-3 0-1,5 0 1,-1 0 73,-1 0 1,5-5-311,-5 0 355,1 1 1,-6-1-1,2 0 1,2 2-1,1 2 10,-1 1 1,-7 0 0,1 1 0,2 2-58,4 2 1,3 4-117,-2-4 169,-3 6 1,12-8 0,-4 5 0,3-1 0,2-3 37,-1 3 141,1-6 1,5 6 0,-1-7 646,-1 0-499,-1 0 0,2-5-546,1 0-22,-1-6 1,-4 9 54,0-2 1,-1 1-124,1-2 82,6 3 1,-4-4 0,2 6 16,-2 0 1,2 0-383,1 0-259,-1 0 0,2 2-723,4 2 0,2-1 1,4 5-674,2-1 0,6 2 535,9-4 1,-2 0 1688,7-5 1,6 6-1,6 2 1</inkml:trace>
  <inkml:trace contextRef="#ctx0" brushRef="#br2">17773 13833 6226,'-2'-10'2071,"-3"1"-1768,4 5 1,-6-8-29,7 2 1,0 2-89,0-1 184,0 6-40,0-10-36,0 5 1,-1-1 0,-2-1 308,-2-1 0,0 3-206,5-1 1,0 4 0,0-4 234,0-2 1,0-2-248,0-1 0,-5 4 0,1 1 561,1-2-515,1-2 1,-4-1 65,-4 0 0,2 6-139,-1 3 0,4 3 246,-4 2-189,5 0 0,-2 2 19,6 3 0,0 3-257,0 6 0,0 0 1,0 2-1,0 3 178,0 5 1,0 1-232,0-1 0,0 4 1,2-1-1,1 6 30,2 3 1,-1 2-67,-4 5 1,0 0-1,0-1 1,0 1-126,0-1 1,0 0-5,0-5 1,0 3 0,0-7 0,0-3 67,0-5 1,0 1-38,0-7 0,0 0 1,2-5-147,3 0 1,1 0-178,3 0 0,-1-6 1,-5-1-614,2-1 1,0-3-889,-5 7 1,5-6-1,-1 6-672,0 1 1,-3-3 2504,-1 1 0,7 1 0,0 4 0</inkml:trace>
  <inkml:trace contextRef="#ctx0" brushRef="#br2">17758 13605 8369,'-14'-14'-64,"0"1"1,0 2 0,1 2 0,4-2 1437,4-2 1,3 4 258,2-1-26,0 7 190,0-3-898,0 6-106,7 0-601,1 0 0,1 0 1,0 0-1,3 0 1,0 0 70,2 0 0,5 0 0,2 0 0,-1 0-73,1 0 1,4 0-40,-1 0 1,3 0-1,1 0 1,1-2-1,-1-3 0,5 4-171,0-4 0,7-1 0,-4 1 1,2 0 46,0-1 0,-5 3 36,5-7 0,-1 5 0,2-2 0,-3 0 39,-1 4 1,3-3-29,-5 1 1,5 0-1,-5 5 1,-1-1 57,-2-4 1,-2 3-60,1-2 1,4 2 0,0 2-1,-1 0 97,-2 0 1,-2 0-84,1 0 1,-1 0-1,0 0 1,1 0 26,-1 0 1,2 0-93,4 0 1,-4 0-1,3 0 1,-3 0 13,-2 0 0,1 0-19,-1 0 1,4 0 0,-2 0 0,-2 0 55,4 0 0,-4 0-55,5 0 0,-3 0 1,-1 0-1,-1 0 30,1 0 0,-1 0-26,0 0 0,6 0 0,-3 0 0,-2 0 94,-4 0 0,-1 0-42,4 0 1,1 0 0,-1 0 0,-1 0 16,-3 0 0,2 0-87,-2 0 0,3 0 0,0 0 1,-4 0 37,-4 0 0,2 0-33,-2 0 0,0 0 1,-5 0-1,0 0-7,1 0 1,-1 0-37,0 0 0,5 0 1,0 0-1,-2 0-18,-1 0 1,0 0 60,3 0 0,-3 0 0,4 0 0,-1 0 23,0 0 0,2 0-25,-2 0 1,-4 0-1,4-1 1,-3-3 78,-2 0 0,-4-1-17,-1 5 0,1 0 1,4 0 3,0 0 14,-6 0 0,5-2-114,-4-2 1,-1 2 53,2-3 170,-7 4 85,3 1-113,-6 0-158,0 0-7,6 0 39,-4 0 1,6 0 56,-3 0 1,-2 0 52,6 0 1,-4 0 71,4 0-297,-5 0 250,2 0 38,-6 0 1,0 1-146,0 4 0,0-2-67,0 7 0,0-6 0,0 6 46,0 1 1,-2-3 40,-2 1-46,2 1 1,-4-1 0,6 1 0,0 1-1,0 1 142,0 3-122,0-8 0,0 6 1,0-3-1,0 2 1,0 4 116,0 3-148,0-3 0,0 4 0,0-5 1,0-1-1,0 2 0,0 1 0,0 2-10,0-2 1,4 1-25,1 1 0,0-2 0,-5 5 0,0-1-30,0-4 1,0 0-5,0 2 0,0-3 0,0 5 0,0-2-3,0 0 1,0 0 31,0-5 1,0 5 0,0 0 0,0-2-2,0-1 1,0 0 72,0 3 0,5-4 1,-1 4-1,1-3-54,1-2 1,-4 1-14,3-1 0,-4 5 0,1 0 0,1-2 0,2-1 0,0-2 0,-5 0 0,0 2 0,0 1 0,0 2-79,0-1 0,0-2 118,0-2 1,0 5-1,0 0 1,0-2-40,0-1 0,0 3-3,0 0 0,0 0 0,0-3 0,0 1-2,0 2 1,0 1 9,0-1 0,1-1 0,2 4 1,2-2-6,-2-2 0,-1 2 0,-2-1 0,0 2 0,0-4 0,0 2 0,0-2 0,-2-1 0,-2-1 0,2-1 0,-3 0 0,2-1 0,-2-4 0,4-1 0,-4-3-76,-3-4 1,5 6-147,-7-7 189,7 0 1,-5-2-8,4-3 0,0 2-138,-5-6 1,0 1 77,-6-2 0,1 2 0,0 5 0,-2-3-232,-3-2 1,-1 5 214,-4-2 0,-3-1 1,2-1-1,-5 1-132,-3 0 0,-7 1 165,2 5 1,-1 0-1,-1-2 1,2-1 27,-1-1 0,-2-1 35,-2 5 1,7 0 0,1 0 0,2 0 19,0 0 1,-2 1 29,2 4 1,3-3 0,-2 2 0,5-2-86,3-2 0,1 2 44,-6 2 0,7-2 0,2 3 0,1-4 46,0-1 1,-5 2-58,5 3 1,-5-4 0,4 4 0,-1-3-45,1-2 0,-5 0 34,1 0 0,-3 0 0,-1 1 1,-1 2 24,1 2 1,-2 0-23,-3-5 0,2 4 0,-2 1 0,3-2 4,2-1 1,-1 3 37,1-1 0,4 1 1,2-5-1,0 0-5,0 0 0,5 0-33,-2 0 0,1 0 0,1 0 0,-2 0-42,2 0 1,-4 0-2,2 0 1,-2 0 0,4 0 0,-3 0-137,-3 0 0,5 0 176,-6 0 1,5 0 0,-3 0 0,0 0-32,0 0 1,3 0 13,-5 0 0,6 5 1,0 0-1,0-2-53,-1-2 0,3-1 55,-3 0 1,2 0 0,0 0-1,-2 0-1,1 0 0,3 0 52,0 0 0,1 0 0,-2 0 1,-1 0-7,-2 0 1,0 0-27,5 0 0,-5 5 1,0 0-1,2-2-57,1-1 0,1-1 60,1 4 0,0-4 0,0 4 116,0-3 0,4-1 215,1 4 474,6-3-205,-4 4-308,7-6-777,0 0 473,-6 0 1,3 5-3,-7 0 0,5-1 1,-4-4-1,0 2 190,1 3-83,-5-4 1,5 5 0,-6-6 73,0 0 1,4 0 25,1 0 0,4 0 0,-5 2-4,-1 3-409,5-4 1,-7 6 100,4-7 1,-4 1 33,-1 4 1,5-3-1,-1 2-284,-1-2 98,-2-2 0,4 0 0,1 1 0,0 3-1585,0 0-2373,5 1 2843,-3-5 1,12-6 1407,4-4 0,15-9 0,5-3 0</inkml:trace>
  <inkml:trace contextRef="#ctx0" brushRef="#br1">20929 13619 8325,'-5'-14'-268,"-1"1"0,0 2 0,-2 2 972,0-2 1,5 3-1,-2-1 94,3-3 0,2 5-104,0-3-410,0 7 0,0-10 0,-1 5 0,-2-1 237,-2-1 0,-1 7-165,1-1 1,2-3-28,-7 2 0,5-4 1,-4 4 0,4 1 39,-4 4 0,6-2 534,-2-3 26,3 4-198,2-6-22,0 7-41,-6 0-41,4 0-305,-4 0 326,6 0-406,0 7 1,0-4 0,2 6 176,2 2 0,-2-3-37,3 2-220,-4-1 0,1 4 0,1-1 0,3 1 1,1 3 114,-1 0 0,0 1 0,-3 0 1,4 4-112,1 1 0,-5 2-91,2 4 0,1 1 1,-1-1-1,-1 0-26,3 1 0,-6-1 15,4 1 0,-3-6 1,-2 1-1,1 0 37,4-2 0,-4 0-29,4-3 1,-3-3 0,-2 3 0,0-3 69,0-2 0,1 0-81,4 0 1,-3 0-1,2 2 1,-2 2 15,-2 1 0,0 0-27,0-5-33,0 0 0,0 5 0,0 1 0,0 1 0,0 0-19,0-4 1,-2-1 0,-1 0 0,-2 1 51,2 2 0,0 0-50,-2-5 0,4 0 0,-4 2 0,4 1 0,1 2 0,-5 0 0,0-4 0,0-1 0,5 0 0,0 0 0,0 0 0,0 5 0,0 0 0,0 0 0,0-3 0,0 1 0,0 2 0,-1 0 0,-4-4 0,3 0 0,-2 3 0,2 1 0,2-2 0,-5-1 0,1-2 0,-1 5 0,5 0 0,-2 0 0,-2 1 0,2-4 0,-3 3 0,2-1 0,0-1 0,-2 2 0,2-2 0,1-1 0,2-2 0,-4 1 0,-1-1 0,2 0 0,1 0 0,2 0 0,0 1 0,0-1 0,0 0 0,0 0 0,0 0 0,0 1 0,0-1 0,0-5 0,-1 1 0,-3 1-960,0 2 1,-1 1-351,5 0 0,-5-5 1,1 1-2887,0 1 22,3-5 4174,1 1 0,0-7 0</inkml:trace>
  <inkml:trace contextRef="#ctx0" brushRef="#br1">20815 13562 8473,'8'-6'-1048,"-3"-3"1123,-4-4 0,-1 4 0,-1-1 227,-4-1 0,2 0 0,-5 0 148,2 1 0,-1 7 0,4-3 241,-1 0 0,-3 4 202,2-3 1,4 2-285,-4-2 0,2 4 870,-2-4-50,4 4-361,-6 1 102,7 0-591,0 0 0,7 0 35,2 0 0,-1 4-345,2 1 0,-1 0 0,5-5 1,2 0 91,3 0 0,-2 0 49,7 0-354,-7 0 1,10 0 0,-1 0 0,4 0 0,4 0 51,3 0 1,-4 0 0,5-2 0,0-1-76,-2-2 1,8 1-1,-6 4 1,6-2 0,-6-1 0,2-2 172,-2 2 0,6 0-58,-6-2 0,6 3 0,-8-2 0,1 1 190,-4-2 0,3 3-183,2-3 1,-3-1-1,-2 1 1,-3 1 203,-1-3 0,-1 6-287,0-4 0,1-1 0,-1 1 0,1 2 93,-1 1 0,1 2-159,-1 0 0,-1 0 0,-2 0 0,-1 0-69,1 0 1,5 0 45,-1 0 1,2 0 0,-7 0 0,4 0-76,5 0 1,-2 0 112,2 0 1,-3 0-1,-2 0 1,1 0 148,-1 0 1,5-5-171,0 1 0,-4-1 0,-6 5 0,1 0 0,-2 0 0,4 0 0,-7 0 0,-1 0 0,-3 0 0,-1 0 0,0 0 0,0-2 0,1-2 0,-1 2 0,0-3 0,0 4 0,0 1 0,5 0 0,0 0 0,7-5 0,-3 0 0,6 1 0,4-3 0,-3 4-1,3-6 0,-3 5 0,-1-2 0,1 1 3,3 1 0,-8-6-2,3 5 0,-9-1 0,0 3 0,-3-2 0,-2 2 0,-6-5 0,5 7 0,-4-4 0,-1 2 0,2-2 0,-1 3 0,7-2 0,3 2 0,-3 2 0,3 0 0,1-5 0,1 1 0,1 0 0,3 3 0,-4-1 0,-2-2 0,1 2 0,-1-3 0,0 4 0,2 1 0,-5-2 0,2-3 0,-2 4 0,-1-4 0,-1 3 0,-6 2-376,-2 0 333,-6 0 0,0 2 189,0 3 12,-6 3 0,2 1-158,-5 1 0,6-1 0,-3 1 0,4-1 0,-3 2 0,4-3 0,-4 1 0,3-5 0,1 7 0,-2-5 0,-2 2 0,2 3 0,1 2 0,-4 1 0,4 0 0,-4 0 0,1 0 0,-1 1 0,-2-1 0,5 5 0,-4 1 0,1 1 0,-3-1 0,2 4 0,3-5 0,-3 6 0,3-3 0,-1 2 0,-2 0 0,6 0 0,-4 4 0,4-6 0,1 5 0,0-3 0,0 1 0,0 0 0,0-1 0,0-2 0,0 3 0,0-1 0,0 1 0,0 1 0,0-3 0,0 4 0,0-10 0,0 7 0,0 0 0,0-2 0,0-2 0,0-1 0,0 0 0,-5 7 0,0-3 0,-1-2 0,3-1 0,-2-1 0,2 0 0,-4 5 0,3-5 0,-1 5 0,5-5 0,0 0 0,0 1 0,0-4 0,0 3 0,0-3 0,0-2 0,0 0 0,0 0 0,-2 1 0,-2-1 0,2 0 0,-3 0 0,4 0 0,1-4 0,0-1 0,-2 1 0,-1 4 0,-2 0 0,0 0 0,5 1 0,0-1 0,0-5 0,0 1 0,0 1 0,-1-3 0,-4 0 0,-4-2 0,1 0 0,-2-1 0,1-3 0,-5 2 0,-1-2-121,1-2 0,-5 0 0,-1 0 0,-2 0-200,-4 0 1,-5 0 99,-3 0 1,-3 0 0,2 2-1,-2 1-54,-2 1 1,-2 1 144,-2-5 1,-4 2 0,-2 1 0,0 2-69,0-2 0,2 0 102,4 2 1,-4-2 0,-1 5-1,2-2-34,2-3 1,6 0 137,0 2 1,2-3 0,-2 4 0,5-1-8,3 0 0,1 4-17,1-4 0,0 1 0,1-3 1,1 2-42,3-2 1,4 3-6,-5-1 0,2 2 0,-3-4 0,1 1-81,-1 0 1,3-1 72,-2 1 1,2 0 0,-2 4 0,4-2 10,-1-3 0,0 3 8,-2-1 0,-3 5 0,6-6 1,-1 1-33,1 1 1,-5-3 80,1 7 1,2-7-1,0 3 1,0-1-6,-1 0 0,4 1-1,-4-1 1,4-3 0,-3 4 0,1-1-84,4-1 1,-4 3 71,2-3 0,-4-2 1,4 4-1,1-1 0,2 0 1,-3 1 21,1-1 1,-3-4 0,4 6 0,-2-3-13,1 1 1,1 2 4,-2-3 1,2-2 0,-6 4 0,3-1-41,3 0 0,-4 1 18,2-1 0,-5-4 0,5 6 0,2-3 64,1 1 0,2 0 0,0-5 234,0 0 652,-1 0-337,7 0-201,2 0-626,6 0 0,-1 0 2,-4 0 0,2 0-524,-7 0 688,1 0-328,-6 6 1,1-4-1869,0 2-2778,6 4 5048,8-6 0,14-2 0,8-8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4109 6198 20118,'-36'-14'-261,"1"2"1,2 0 0,0 3 0,0-2 0,0 0 0,-1 0 0,1 3-1,2 0 1030,2 0 1,-1 5 0,11-2-444,2 4-288,7 7 1,4-3-1,6 7 1,2 1-1,2 0 1,7-2-371,7-4 444,4 3 0,14-7 0,8 4 0,13-5 1,11-5-1,8-3 0,3-3 22,-38 4 1,0 0-1,4 2 1,0-1-63,2-3 0,1-1-52,7 2 0,1 0 0,-1-1 0,0-1 0,6 1 0,1 0 0,0-1 0,0 1 0,-1-1 0,1 1 0,0-1 0,-1 1 1,0 0-1,0 0 69,-2 1 0,-1 0 0,-5 2 0,-2 0-102,-7 1 1,-3 0 0,30-6 0,-14 5-1,-11 0-12,-11-1 1,-16-4 0,-21 3-97,-10 0 0,-11-3 1,-10 7 1,-9-7-1,-11 3 1,-2-2-110,-2 1 0,-4-5 143,-1-5 0,7-2 0,7 4 1,6-2-80,4 1 1,0 3-394,9 0 352,10 7 1,16 2 0,14 6 0,13 2 32,11 2 0,14 6 0,6 7 1,5 4 552,0 1 0,2 2-111,-5 4-244,-4 1 0,-13-1 0,-5 2 0,-10 2 0,-9 1 1,-15 0-1,-13 0 11,-15 0 1,-14 2-268,-11-2 1,-2-1-1,2 4 1,4 0 334,4 1 0,8 1 1,1 4-1</inkml:trace>
  <inkml:trace contextRef="#ctx0" brushRef="#br0">1166 5587 23841,'-16'-24'-607,"-1"4"0,-2 4 0,2 8 0,-1 8 0,-1 11 0,-4 13 1290,-4 11 1,-8 12 0,-4 5-1,-4 3-649,0 2 1,5 0-1,15 0 1,5-2-685,7-3 410,5-3 0,15-14 1,10-8-1,15-11 1,11-10-1,14-6 0,9-6 858,6-8 1,2-7-347,-5-7 0,2-7 0,-37 16 1,0 0-1,0-2 0,-1-1 267,30-25 1,-13 1-45,-9-6 0,-13 5 1,-14-2-1,-12 3-521,-13 5 1,-18 8-33,-16-1 0,-7 4 0,-10 4 0,-2 2-111,2 5 1,2 9 161,1 6 0,5 2 0,3 2 0,6 2-1220,12 2 1,8 6-311,14 9 1,15-2 1185,13 7 0,19-7 0,6 4 0</inkml:trace>
  <inkml:trace contextRef="#ctx0" brushRef="#br0">1735 5772 17611,'-22'-14'-1810,"5"-1"1634,5 1 0,6 8 0,8 6 0,1 8-288,2 4 1,1 3-237,-1-1 684,3 6 0,1-4 0,1 3 0,-1-3 0,0-3 0,-1-2 1,0-2-98,0 2 0,-3-5 456,4-1 1,-4-3 0,3-4 313,-2-3 0,-1-4-489,-5-10 1,0-8 0,0-8 0,0-1 213,0-3 0,0-2-344,0-2 0,0 2 0,0 3 0,0 5-409,0 3 0,2 8-184,2 3 1,4 4 0,8 6 0,3 4-877,5 4 1492,3 7 1,7 8-1,3 8 1</inkml:trace>
  <inkml:trace contextRef="#ctx0" brushRef="#br0">2176 5701 19336,'-14'-11'-1607,"1"-3"1,2-1 796,1 4 1717,7 5-607,-3 6 1,6 1 0,0 4 0,1 6-1,3 7-478,0 5 1,7 6-1,-1 2 1,3 3-319,1-3 0,0-1 98,0-1 0,2-1 1,1 0-1,4-1-1374,1-3 1,-3-8 849,5-7 1108,-7-6 1,10 4 0,-5-7 0</inkml:trace>
  <inkml:trace contextRef="#ctx0" brushRef="#br0">2261 5360 18949,'-14'-29'-5379,"1"2"5989,4 4-479,2 8 1,9 11 477,3 8 1,3 4-2420,6 7 1817,0-1 1,7 0 0,1 0-1</inkml:trace>
  <inkml:trace contextRef="#ctx0" brushRef="#br0">2574 5630 20733,'-8'1'247,"3"4"0,2-2-2310,-2 7 692,4-7 291,-6 9 857,7-10 0,5-2 398,0-9 1,4-9 0,-2-2 0,-1-1 247,0 1 1,1-6-375,-3 3 1,3 2 0,4 2 0,-3 3-434,-2 2 0,5 6 402,-1 3 1,4 4-1,5 2 1,4 4-88,4 5 1,2 4-139,-1 5 1,2 3 0,2 6 0,1 2-242,-2 4 0,-2-3 189,-5 7 0,-4-5 0,-7 4 0,-4-1 153,-4 0 1,-5-4 117,-5 1 1,-4 2 0,-10-2 0,-5 0-34,-3 2 0,-6-10-131,0 4 0,0-4 0,4 2 0,1-2-618,-1-1 0,7-9 933,3 0 0,-3-14 1,0-9-1</inkml:trace>
  <inkml:trace contextRef="#ctx0" brushRef="#br0">2958 5473 21794,'8'-14'-765,"4"1"1,-2 2-1,2 2 1751,3-2 1,-1 5 0,0 1 409,0 3 1,-1 9-1683,-4 2 1,2 12-1,-6 5 1,-2 8-198,-1 2 0,-2 7 145,0 4 1,0 0 0,0-6 0,1-1-602,4-2 0,-2-2-116,7 2 0,-5-10 0,4-9 1,2-4-1856,2-6 2744,1-3 0,-6-6 0,-2 0 0</inkml:trace>
  <inkml:trace contextRef="#ctx0" brushRef="#br0">3100 5217 16714,'0'-20'-781,"0"-5"1,1-2-1,3 8 1081,0 6 0,7 10 265,-1-2 1,-2 10-1617,1 4 235,-6 4 711,16 8 0,-3-6 1,13 6-1</inkml:trace>
  <inkml:trace contextRef="#ctx0" brushRef="#br0">3512 5416 16841,'-28'15'274,"6"0"0,1 3 1,2 2 131,0 2 0,0-4 40,5 1 0,0-3 1,1-2 465,4 0-1080,2-6 1,9-2 0,3-7 0,4-4 265,4-5 0,6-4-148,0-5 1,4 2 0,-2-5 0,0 0-189,-1 0 1,-1 3 27,-5-5 0,0 5 1,1-3-1,-1 1 185,0 4 0,0 6 139,1 1 1,-1 7-1,0-1 1,0 2-62,0 2 1,1 11-348,-1 3 1,2 10-1,1-2 1,2 2-948,-2-1 0,4-5 669,-2 1 1,5-3-1,-6-2 1,0-2-1161,-2-2 1725,-2-4 0,-1-7 1,-4-4-1,-4-5-148,-4-2 1,-2-7-911,-4 0 1166,3 0 1,-9 0-1,5 0 1,0 2 2428,-1 1-1923,-4 8 0,10 3-537,-4 10 1,3 3 0,2 8 0,0 1-143,0 2 0,0 0-489,0-5 1,7-4 0,2-3 0,2 1 8,-1 0 1,2-5 740,-2 2 1,3-8-1,-1-5 1,-1-3 497,-1-5 1,-7-7-262,2-1 1,1-5 0,0-4 0,1-6 100,-1-7 0,5-5-562,-2-5 0,6-9 0,4-3 0,4-3-546,4 1 0,2 15 482,-1 3 0,-4 12-24,-1 7-69,-12 16 0,1 6 1,-17 14 776,-5 2 0,-2 7-95,-3 3 1,1 0-1,0 9 1,1 1 247,4 2 1,4 2-736,10-1 0,0 2 0,9 2 0,6 2-312,6 3 1,4 1-293,3 4 0,5 1 1,9 0 517,5-1 1,10 1 0,3 0-1</inkml:trace>
  <inkml:trace contextRef="#ctx0" brushRef="#br0">5105 13250 8293,'-43'0'-213,"5"0"1,2 0 0,-1 0 0,3 0 0,-1 0 187,3 0 1,1 0 0,-3-2 0,-2-1 0,-2-2 0,0 2 334,-1 1 0,-2-2 0,-2-1 1,0 2 45,1 1 1,-1 2-1,1 2 1,0 3 264,5 4 1,3-1-284,11 1-201,-4-5 0,11 7 0,-3-5 0,5 2 89,4 3 1,-1-3 251,7 1-250,-1-6 0,11 4 1,5-7-1,7 0 223,5 0 1,10 0-306,5 0 0,16-2 0,8-1 0,7-3 59,7-2 1,3 3-224,-37 0 1,1 1-1,2 2 1,0 0 0,2 0-1,0 0 1,0 0 0,2 1-334,1-2 0,1 1 0,0 1 0,1 0 190,-2-1 1,-1-1 0,-3 2 0,0 1 0,-3 0-1,-1 0 1,32 0-231,-10 0 1,-17 0 140,-19 0 1,-12-6-1,-13-2 91,-6 0 1,-11-5 185,-10 4 0,-9-4 1,-5-1-1,-3 0-10,-2-1 1,2 0 43,3-4 1,4-3 0,7-7-1,3 1 287,5-1 1,10 2 48,4 4 0,7 2 1,7 7-1,10 1-210,6 4 1,10 4-46,3 10 0,9 9 0,6 11 1,0 5 3,-1 4 1,-4 3-178,-10-3 1,-5 3 0,-9-2-1,-7 2-740,-6 2 1,-13-3 0,-13 1 770,-12-3 0,-14 6 0,-10-4 0</inkml:trace>
  <inkml:trace contextRef="#ctx0" brushRef="#br0">1422 12240 8424,'0'-50'154,"0"-1"1,0 5 0,-1-1 0,-3 1 0,-2 4 353,-2 4 1,-1 3 0,-5 8 0,-2 3-355,-3 5 0,-10 10 0,-9 6 0,-1 8 0,-2 10 0,1 11 42,1 5 0,-8 13 0,9 1 0,4 4-140,8 4 0,5 3-191,7 0 0,6 1 0,3-1 0,7-4-76,7-5 1,2-4-184,13-5 0,6-5 1,9-11-1,6-8-310,2-7 1,1-9 489,-6-8 0,4-5 0,-2-14 0,-4-1 112,-4-3 0,-9-8 355,-8-6 0,-3-10 0,-4 3 0,-2 2 141,-5 1 1,-9-1 221,0 5 1,-7 1 0,3 8 0,-2 7 554,1 5 0,6 10-996,-2 7 0,5 7 0,5 2 0,6 10-10,6 7 1,4 7-204,2 9 1,7-1 0,-5 6 0,1 0-340,1-2 0,-5 3-785,1-5 1,0 5 0,0-3 1161,-4 1 0,-3-3 0,-2-5 0</inkml:trace>
  <inkml:trace contextRef="#ctx0" brushRef="#br0">2076 11800 8406,'21'-41'136,"-4"7"0,7-7 0,0 3 321,-2 2 1,3 3-433,-6-5 546,0 0 1,-5-6 0,0-4-1,-1-4 1,-2-6 0,-3-7-1,0-6-32,0-2 0,-5 2-461,2 5 1,-5 4 0,-5 12 0,-5 7-158,-2 8 0,-7 13 122,0 8 0,0 1 1,5 9-1,-1 1-85,1 1 0,0 10 1,0 6-1,1 8-106,4 5 0,2 9 168,7 7 1,0 3-1,0 9 1,2 7 78,3 6 1,1 6-6,-2-32 1,1 1 0,1 1 0,-1-1-1,-2 1 1,-1 1 0,0 1 0,-1 2-510,0 4 1,0-1 0,-1-2 0,0 0 139,0 5 1,0 1-1,-2-6 1,-1-2-1,0-2 1,0-1-1,-1-3 1,0 0-799,-7 35 0,-2-18 328,-1-10 0,5-14 0,-1-15-1351,-1-9 2096,-2-13 0,6-5 0,0-7 0</inkml:trace>
  <inkml:trace contextRef="#ctx0" brushRef="#br0">2005 12041 8406,'0'-36'0,"0"0"298,0 2 0,2 6 0,2-2 0,6 6 739,3 4 1,9 1-456,6 5 0,1-1 0,5 3 1,1 2 43,3 6 0,3-3-808,2 3 1,-7-1 0,-3 5 0,-3 0-315,-1 0 1,-1 0 489,1 0 6,-7 6 0,5-4 0,-5 4 0</inkml:trace>
  <inkml:trace contextRef="#ctx0" brushRef="#br0">2944 11146 8442,'7'-49'0,"0"6"0,-3 10 2374,1 8-1034,0 4 1,-5 19-343,0 7-695,0 13 1,-5 4 0,0 8 0,2 4 0,2 8-40,1 3 1,-5 9 0,0-2 0,2 3-133,2 2 1,1 2 171,0 2-1126,0-2 0,-5 10 0,-2-2 0,0 4 0,-3 1-1682,2 0 0,-4-11 2504,2-13 0,-3-4 0,-1-2 0</inkml:trace>
  <inkml:trace contextRef="#ctx0" brushRef="#br0">2631 12027 8442,'-14'-22'369,"6"-5"106,3 3 0,5 2 0,6-1 0,8-1 441,9 2 0,5-5-820,5 3 0,3 2 0,9 0 0,2 0-277,5 0 1,4 4-49,0-1 0,-5 4 0,-4 2 1,-4 4-290,-5 4 1,-5 3 183,-9 2 1,-5 7-1,-10 2 1,-4 5 159,-3 5 0,-4-3 402,-3 3 0,-3-8 0,-6-3 0,0 0 2204,0 0-1741,-1-5 0,1 3 1,0-6-89,0 0 1,6-1-493,3-4 0,-1-3 0,1-6 1,2 0-380,1-1 0,2 1 90,0 0 1,0 0 0,2-1 0,1 1-720,2 0 628,6 0 0,-3 6 0,8 3 87,3 4 0,-4 2 135,4 4 1,-3-2-1,0 7 1,3-1-80,5-1 1,-2 3-1,1-6 0,-4-1 1,3-4-1,1 0-18,-1 0 0,-5-1 163,2-4 1,-3 2 0,-2-6 0,0-1 278,0 2 293,1-5-465,-1 12 0,-5-4 0,-1 10 0,-1 4 98,-4 4 1,-2 8 0,-1 1 0,-1 1-263,-4 1 1,-1-2 118,-4 2 0,-2-4 1,2-5-1,-3-3-332,-1-2 0,0-4 259,0-6 0,1-3 0,2-5 1,3-9 103,2-9 0,1 0 324,5-12 1,2 0 0,2-7 0,6 0 407,3-3 0,7-4-668,4 5 1,4 4 0,5 7-1,5 1-213,3 3 1,2 10-486,0 8 0,-5 6 0,-2 10 0,0 3-309,1 4 1,-6 10-1139,2 5 1,-4 1 1968,-5-1 0,2 9 0,-4-3 0</inkml:trace>
  <inkml:trace contextRef="#ctx0" brushRef="#br0">910 13577 8211,'-17'-38'23,"3"0"1,1 0-1,2 2 1,2 4 0,2 7-1,3 6 2451,-1 3-1939,0 8 1,5-1-1,-2 10 1,-1 10-1,-1 10 1177,0 6-1540,3 7 1,1 4-1,0 8 1,0 3 0,0 2-1,0 2 1,0 3 263,0 0 0,0 8-554,0 2 1,0-1 0,0 1 0,0 0-566,0-1 1,0 2 419,0-11 0,0-3 0,0-16 0,0-5-2753,0-7 2392,0-4 0,6-16 0,4-9 0,4-11 624,5-11 0,3-5 0,6-12 0</inkml:trace>
  <inkml:trace contextRef="#ctx0" brushRef="#br0">1408 13506 8309,'0'-10'264,"0"1"1477,0-2-1077,-6 4 1,4 4 0,-4 11 272,-1 6 1,0 15-781,-8-1 1,-4 10-1,-1 1 1,-2 6-434,-4 2 1,-5 7 23,-2-2 0,-5-2 1,5 1-1,1-4 33,2-6 0,3 1 39,3-9 1,10-6 0,11-8 276,6-4 0,11-2-44,10-4 1,8-2 0,2-7-1,3 0-38,2 0 0,7 0-207,2 0 1,-1 0 0,-4-2 0,1-4 55,3-8 0,-3-2 131,4-8 1,-10 0 0,-7-4 0,-4 0 462,-3-1 0,-11 1-293,1-1 0,-5 1 1,2-1-1,-3-1 84,-2-3 0,4 3-236,-5-3 0,4 3 0,-3 2 0,2-1 91,3 1 1,-4 6 321,-2 3-269,-4 3 0,-2 8 46,-4 3 1,-8 12 0,-7 7 0,-3 8-29,-2 5 1,-2 3 0,-1 1-1,1 4 28,3 1 0,-1-2-250,6 4 1,0-7-1,7 4 1,2-2-601,5 0 0,5 0 196,5-4 1,11-12 0,12-4-1,10-5-56,8-5 1,0-14 217,6-8 1,0-8 0,3-6 0,-1-5-167,-2-3 0,-6-2 517,1 1 0,-10-1 1,-9 0-1,-7 1 409,-5-1 0,-9 7 195,-2 2 1,-3 16 0,-4 5 94,-3 5 1,-1 5-96,-3 8-460,2 9 0,7 9 0,0 9 0,0 3 0,0 1-12,0 4 1,2-4-1,3 2 1,3 0-707,-1-2 0,6 0-347,-3-2 1,-4-9 0,-1 2 248,-4-5 281,6-9 453,-6-13 1,5-15-1,-6-8 1,0-6 0,0-4 378,0-5 1,2-8 0,1-3 0,3-3 406,2-6 0,3 1-610,8-5 0,-1 4 1,4 3-1,0 2-466,0 6 0,-3 9 30,5 5-403,-1 16 0,1 4 0,-2 13 0,0 1 0,-1 6-4800,-1 7 5339,-1 7 0,2 7 0,1 0 0</inkml:trace>
  <inkml:trace contextRef="#ctx0" brushRef="#br0">2617 13534 8156,'-5'-9'3687,"0"-1"-3007,0 7 1,7-3-1,1 7 251,2 4 0,6 4-843,-2 10 0,-1-1 0,2 5 0,-1 1-412,-1-2 0,3 4-170,-6-8 0,4 6 0,-2-5 1,-1-2-303,0-1 0,1-8 496,-3-3 1,0-4 0,5-4 482,2-6 0,-3-9 13,1-15 1,-1-3-1,3-7 1,-1 1 599,1-1 0,2 2-180,1 3 1,2-1-1,1 7 1,2 5-69,-2 7 0,4 10-484,-2 5 0,1 5 0,-2 7 0,1 8-740,-2 12 0,-1 3 182,-2 8-421,0 0 1,-4-2-1,-1-2 1,2-4-1,0-2-1046,-1 1 1,1-3 1960,-6-2 0,6-3 0,-3-7 0</inkml:trace>
  <inkml:trace contextRef="#ctx0" brushRef="#br0">3128 13705 8592,'15'-2'1051,"-1"-3"0,0 2-746,0-6 0,7-1 10,2-4 1,0-7-1,-1-2 1,-2-6 289,-2-4 0,-3 2-212,0-7-299,-7 0 0,-2-3 0,-6 1 0,-2 5 0,-2 4 873,-6 4-830,-9 8 0,3 5 0,-3 9 0,4 3 1,0 6-113,1 5 1,6 7 0,3 12 0,4 2-43,1 4 0,0-3 0,1 7 0,6 0-102,7-2 1,2-1-62,7-7 1,-4-4 0,5-2 0,1-1-424,2-4 0,3-7 332,3-6 1,-3-5 0,2-9 0,-5-9-461,-3-6 0,-7-5-195,2-3 525,-3-3 1,-2-7 0,-1-1-1,-2-4 1,-2-4 400,2-3 0,8-15 0,3-2 0</inkml:trace>
  <inkml:trace contextRef="#ctx0" brushRef="#br0">3768 12638 8156,'-14'-14'231,"-5"0"287,0 0 87,6 6 1,1-3 0,4 8 2265,0 4-2458,2 12 1,6 11 0,0 9 0,0 6 0,1 7 0,2 8 0,4 6 1179,1 6 0,-4 10-1552,1-36 1,0 0-1,4 36 1,4-3-1,-2-7-234,-2-3 0,-1-2-935,2-9 0,-2-10-1932,-4-9 3060,-2-15 0,11-6 0,-5-12 0</inkml:trace>
  <inkml:trace contextRef="#ctx0" brushRef="#br0">4877 11416 8377,'14'-37'355,"1"3"0,-1 7 1,0 2-1,0 2 0,-1 3 1,-4 3 584,-4 1 1,-7 9 0,-7 9 0,-10 9-819,-6 6 0,-4 13 1,1-1-1,-1 2 84,1 4-617,6 2 1,-3-1 0,7-3 0,4-3 0,5-1 0,2-3 0,4-2-559,2-5 0,7-10 437,3-4 608,10-3 1,5-10-1,8-6 1,1-8-1,-2-5 1313,-1-2-898,-8 7 0,4-3 0,-7 6 0,-2 2 879,-1 1 0,-2 8-1601,0 3 0,-6 11 258,-3 9-443,3-1 0,-5 6 1,6-5-1,3-3-1449,0-2 0,-2-4 1865,-1-6 0,7-13 0,6-2 0</inkml:trace>
  <inkml:trace contextRef="#ctx0" brushRef="#br0">5318 11089 8354,'-8'14'337,"-3"0"0,5 0 1,-1 2 418,1 3 1,1 5 0,4 7 0,-3 4 868,0 2 1,-1 0-1264,5 6 0,-5 5 0,1 0 0,0 3-456,3 3 1,2-1-698,4 0 0,-2 0 1,5-5-1,0-3-648,0 0 1,1-14 756,6-2 0,-6-12 0,1-3 0,1-7-269,1-6 1,-2-1 950,-1 0 0,1-12 0,4-4 0</inkml:trace>
  <inkml:trace contextRef="#ctx0" brushRef="#br0">5474 11131 8328,'0'-28'414,"2"4"35,3 1 0,-2 7 0,5 0 0,0 7 441,-1 2 1,3 7-397,4 5 0,5 11 1,-2 0-1,-2 4 147,-4 5 1,-2 4-531,5 4 0,-6-1 0,-3 4 1,-3 0-177,-2 1 0,-2-1-271,-3 2 1,-7 1 0,-9-4-1,-3 0-1227,-6 0 1,2-2 372,-5-5 1,3-6 1189,1-3 0,1-3 0,0-2 0</inkml:trace>
  <inkml:trace contextRef="#ctx0" brushRef="#br0">5744 11131 8384,'15'-26'-63,"-1"0"1,0 4 1025,0 2 68,0 1 0,-1 14 1,-3 10 1162,-6 12 1,-2 10-1769,-2 6 1,-6 10 0,-4 9 0,-1 2-77,2-2 0,-2 3-873,6-3 287,-6 3 0,4 2 1,-2 0-1,4 0 1,4-2-3205,1-3 2393,0-3 0,0-12 0,0-6-1774,0-5 1666,6-18 1155,-4-10 0,4-25 0,-6-3 0</inkml:trace>
  <inkml:trace contextRef="#ctx0" brushRef="#br0">5858 11259 8384,'21'-36'0,"-4"-3"0,7 5 565,-1 8 1,6 2 0,-2 10 0,-2 6 0,-3 5 212,-1 3 0,-7 6 1,-5 5-1,1 6 315,-2 7 0,-2 4-856,-6 6 0,-5 2 0,-3 5 0,-3-1-681,-4-3 0,-4-3-187,0 4 1,1-7-1,-5 2 1,-3-3-1395,-1-1 1,5-9 2024,3-6 0,-3 1 0,0-7 0</inkml:trace>
  <inkml:trace contextRef="#ctx0" brushRef="#br0">6370 10506 8406,'9'-27'671,"-1"3"1,0 5 852,0 4 1,-3 7-228,4 3 1,-5 5-913,0 5 0,-2 7 0,-2 9 0,0 3 101,0 6 1,-5 0-249,0 8 0,-1 6 1,3 6-1,-3 2-80,-2 1 1,-2 0-132,-4 9 0,0 4 0,0 10 0,-1 3-840,1 0 1,0-3 437,0-10 0,-1-4 0,3-10 0,1-6-754,1-7 1,7-10 213,-2-10 0,4-8 0,2-5-221,4-4 1,3-2 1135,6-15 0,7-2 0,1-11 0</inkml:trace>
  <inkml:trace contextRef="#ctx0" brushRef="#br0">6924 10605 8607,'7'-22'211,"-1"-3"0,4 6 1,-4 2 801,0 1-621,-4 8 335,4 2 1,-7 6-1,-4 1 1,-5 6 0,-4 7-1,-5 8 1,-5 6 558,-2 6 0,2 2-1121,0 7 1,1 5 0,-6 5 0,1 3 146,-1 6 1,1 4-317,13-28 1,1 0 0,0 4 0,0 0 0,-1 4 0,0 1-1,-1 0 1,0 1-605,0 0 0,-1 0 0,2-1 0,2 0 28,0-7 1,2 0-1,-6 30 1,-1-14-1,7-8-1280,6-9 1,4-15 1050,1-10 0,1-11 0,4-3-121,5-8 1,2-6 929,3-5 0,-1-9 0,0-8 0</inkml:trace>
  <inkml:trace contextRef="#ctx0" brushRef="#br0">6640 10989 8414,'0'-14'1695,"-6"6"0,4 3-734,-3 10 1,4 3-413,1 6 0,0 5 0,1 3 0,3 4-116,0 4 1,1 1-619,-5-2 1,0 4-1,0 0 1,0 0-710,0 2 0,2-5-1867,2 3 2761,-2-3 0,4-1 0,-6-1 0</inkml:trace>
  <inkml:trace contextRef="#ctx0" brushRef="#br0">6981 11032 8381,'-8'-22'1710,"2"6"1524,6 7-1831,0 5-2088,0 11 0,6 2 0,4 10-1332,3-3 2017,1-2 0,6 0 0,2 1 0</inkml:trace>
  <inkml:trace contextRef="#ctx0" brushRef="#br0">7109 10861 8381,'-14'-6'1519,"6"4"1,2-2-694,6 8 1,0 4-575,0 7 0,0 4 1,0 1-1,1 2-631,4 3 1,-2-2 305,7 0 1,-1-5 0,6-1-1,-1-4 142,0-4 0,2-6-393,3 2 1,-8-3-1,3-4 1,-1-3 265,-1-4 1,-2-5 315,-1-5 1,-4 1 0,4-5 0,1-3 925,-2-1 1,3-1-812,-6 0 0,6 4 1,-2 2-1,2 1 121,-1 4 1,2 3-451,-2 4 71,-4 4 0,5 7 0,-6 4 1,-2 6-1,-1 7 201,-2 5 0,0 10 0,0 4 0,-2 2 102,-3 4 1,-4-4-325,-10 9 0,-2-2 1,-4-1-1,1 3-324,-1-2 0,-3-4-278,-5-4 1,2-3-1,-3-7 1,1 1 507,-1-1 0,-11 1 0,0-1 0</inkml:trace>
  <inkml:trace contextRef="#ctx0" brushRef="#br1">8958 11046 8469,'-15'-14'-234,"6"0"0,-1 0 1,-1 1-1,-1 2 0,-2 1 1,-1-1 123,1-1 1,1 2 0,2 1 127,2-2 54,-1-2 0,3 4 0,2-1 1,3-1 279,2-2 0,0-1 185,0 0-271,0 0 0,0 4-32,0 1 1,-1 6-164,-4-2 1,2 3-1,-7 4-51,-1 3 0,3-2 3,-1 6 0,6 1 0,-2 4 1,3 0-2,2 0 1,0 2-11,0 3 0,0 3 1,2 7-1,1-1 65,2 1 0,6 5-62,-2 4 0,-1 8 1,0 3-1,0 1 1,0 4 0,-5 6 43,2 2-33,-4 6 1,-1-10 0,0 4 0,0-2 0,0 0-29,0 1 0,0-4 1,2-5-1,1 1-8,2-3 0,1 4 3,-1-7 1,1 7 0,5-4 0,-1 3-19,1-1 0,2 5 25,1 4 0,-6-1 1,-4-6-1,-2-2-5,-2 2 0,-2-2 188,-2-5 0,-4 1 1,-6-10-1,-1 3 296,1 1 1,-5 1-330,0 0 0,0-5 0,5-2 0,0 0 39,0 0 1,4-4-310,1 1 140,5-3 0,-2 3 0,6 1 0,0-1 0,0 0-145,0 0 0,0 7 0,0-4 0,0 2 11,0 0 1,5 0 145,0 4 1,6-1 0,-2-1-1,4-2 69,1 1 1,0 2-77,0 2 0,-4 0 1,-1-1-1,1 3 63,-2 2 0,3-3-153,-6 4 1,4 1-1,-4-1 1,-2 3-165,-1 3 0,2-4 130,1 2 1,1-6-1,-3 2 1,4-3-95,1 3 1,1-4 158,5 3 0,1-2 0,-1-3 0,2 3 55,3 2 0,-4-3-8,4 4 1,-1-9-1,-1-1 1,2 1 16,-2 2 0,-2 1-22,-6-5 0,2 5 0,-6-5 1,0 6-10,1 4 1,-4-2-31,2 2 1,-2-4 0,-2-4-1,0 1-42,0 4 1,-5-6-8,0 5 0,1-6 1,2 3-1,-1-2 25,-2 1 1,0-2 34,5 1 1,0-7 0,0 2 0,0-3 66,0-1 0,0-1-34,0 1 1,0-1 0,0-1 0,0-2 40,0-1 1,0-2-2,0 2 1,0 3 0,0-5-1,0 1 1,0 1 0,0 0-45,0 4 1,0-4-1,0-2 1,0 0-36,0 0 1,0 0 23,0 2 1,0-2 0,0-4 0,0 0-6,0 0 1,0 2 19,0-1 1,0 2 2,0-2 1,2-3-14,3 3 0,-2-8 0,5-2 177,-2 2-134,5 2 1,-9 1 0,4 2-1,-1 1 63,0 2 0,-1 6-46,-4-1 0,-6 3 0,-2 3 0,-1 2-24,-1 1 1,1 1-14,-6 0 0,3-3 0,1 7 0,1 0-81,-1-2 1,0-1 58,2-6 0,-4 4 0,5 0 0,0-1-41,4-2 1,-3-2 14,2 0 0,1 1 0,4 1 1,0 1-58,0 3 1,1-3 4,4-7 1,-2 3 0,5-5 0,-2 0-188,-2-3 329,3-3 0,1-8 0,5-5 271,-4-6 0,4-10-172,-3-6 1,4-6 0,3 1-1,2-1 30,-1 1 1,2-3-161,-1 4 1,5 2-1,-4 0 1,1 3-143,-1-1 0,4 1 69,-5 9 1,6-4-1,-1 5 1,3-1-173,1-1 0,-1 7 179,-3-2 1,3 2 0,-2 0 0,5-2 3,3 2 1,0 2 23,-4 1 1,-1 0 0,1 0 0,-1 0-111,0 0 1,1 0 55,-1 0 0,1 4 0,-1 3 0,1-1-100,-1 0 0,-4 5 102,-1-1 0,-5-2 0,1 0 1,-3-1-18,-2 1 0,-5-4 315,1 0 304,-7-2 1,5-2-379,-3 0 0,-2-6 0,6-4 0,2-3-11,2-1 0,1 0-50,0 0-92,1-7 0,-1-1 1,0-5-1,0 2 1,0 1-110,1-1 0,-6-3 0,-1-6 0,0-2 4,0 0 1,-5-10 113,2 3 0,-4-10 0,-1-3 0,0-5 21,0-4 1,0-3-59,0-8 0,1 36 0,0-2 0,0-3 0,1-2 0,1 0 0,0 0-286,1 1 1,0 0 0,1 2 0,0 0 232,2 1 0,0 0 1,-1 3-1,1 0 1,4-39-1,-3 1-8,-2 4 0,0 6 64,-1 2 1,-3 3 0,2-5 0,-4 0 148,-4 5 1,2-4 232,-3 1-317,-3-4 0,7-5 0,-4-1 0,3 2 1,2 1 36,0 2 0,-1-2 1,-2 0-1,-2 1-166,2 2 0,0 9 79,-2-1 1,2 4 0,-5 1 0,0 2-54,0 2 0,-1-2 34,-6 3 0,3-3 1,1-2-1,1 0 17,-1 0 1,0 0-17,2 0 0,-4-1 1,5-4-1,-1-2-117,-1-1 0,7-5 80,-2 4 1,4-4 0,1-1 0,0 0-52,0 0 1,0 5-555,0 0 627,0-1 0,0-9 0,1 1 0,2 2 0,4 3-21,1 4 1,-4-2 0,4-5 0,-2 1 91,-2 2 0,-3 2-77,-1-3 37,0 0 1,-5 0 0,-1 2-1,0 1 1,-2 1 0,0-1-1,-3 0-23,-2 2 0,-1-2-22,0 7 0,-2-6 1,-1 4-1,-2 0-62,1 0 0,-2 3 78,1 8 1,-5-4 0,4 4 0,-1-2-23,1 2 1,1 8 44,4 6 1,1 2 0,0-4-1,0 4-3,0 1 1,-1 2 8,1 5 0,5 1 0,-1 2 0,-1 2 677,-2 3 0,4 1-730,0 5 0,1 0 1,-3 1-1,1 3-23,-1 6 0,-2 2 33,-1 2 0,-5 0 0,0 0 1,0 2-17,-1 2 0,-2 3 39,-7 2 0,-1 5 0,-3-1 0,-5 4 23,-3 1 0,-8-1-6,-3 2 1,-3-3 0,-2 3 0,0-5 146,0-4 1,0 1-138,0-7 1,2 1 0,1-5-1,4 0-13,1 0 1,8 0-98,7 0 0,6-5 1,4 1-696,5 0 0,24 4 792,14 5 0,25 16 0,15 9 0</inkml:trace>
  <inkml:trace contextRef="#ctx0" brushRef="#br1">15484 11203 8321,'-7'-37'-160,"4"1"1,-5 4 0,2-1 0,3 3-1,3 3 161,4 4 1,0 4 0,5-5-1,2 0 1,0 1 0,-1 0 344,-6 3 1,3 1 0,-3 5-1,0-1 324,-3 1 1,-1 5-309,0-1 1,-1 2 173,-4-1-316,3 3 0,-4 7-211,6 4 1,0-2-1,0 8 1,0 3-69,0 4 1,2 5 120,2-4 1,-1 8-1,7 0 1,-1 6 58,-1 4 1,5 1-71,-4 4 0,-1 1 1,0 1-1,-1 3 50,-4 6 1,-2 2-84,-1 2 1,-1 0 0,-4 1-1,-4 2-115,-4 2 1,-1 4 95,-1-4 0,3-1 0,1-4 0,1 0-38,-1 0 1,3 0 31,-1 0 0,6-1 0,-2 1 0,3 0-11,2 0 1,0 5 10,0-1 1,2 1-1,1-5 1,2 0-11,-2-1 0,-1 6-5,-2 0 0,1 1 0,2-3 0,2 1-55,-2-1 0,-1 2 42,-2-5 1,0 3 0,0-8 0,0 2-65,0-2 0,5 3 95,-1-3 1,3 2-1,-4 0 1,3-4 4,2-1 1,0 5-33,1-2 1,4-1 0,-4-1 0,4-1-42,1-3 1,-1 8 48,-4-2 1,4 1 0,-3-5 0,2 2-26,2 1 1,1 4 35,-1-3 1,-5-3 0,-1 0 0,0 0 46,0 3 0,-5 2-36,2-2 0,-4 4 0,-1-6 0,0 4 15,0 3 0,0-8-25,0 7 1,0-7 0,2 2 0,1 1-47,2 3 1,1-7 14,-1 4 0,-2-2 0,5-1 0,0 0 14,0 0 0,-5-1 12,2-6 1,1 1 0,-1 0 0,0-1 13,1 1 0,-5 0 8,4-1 0,-3 1 1,-2 0-1,0-1 3,0 1 1,0-2 19,0-3 0,0-3 0,0-5 1,1 1-18,4 2 1,-3-1-22,2-8 1,3 3 0,-3-4 0,0 4-41,-3 2 0,-1-1 32,0 0 1,5-4-1,0 0 1,-2 1 13,-2 2 1,-1-3 54,0-1 0,-4-4 0,-3 3 1,-1 0 144,-3 1 0,-1-4-155,-2 4 0,1-4 0,2 3 0,1 0 40,-1 1 1,-1-4-165,-3 4 1,1-5 0,0 1 0,0-2-62,0 2 1,1-3 123,3 3 1,-2-4 0,4 1 0,-2 2 38,1 1 1,6-5-9,-2-5 0,4 1 0,1 5 0,0 3 23,0 1 1,0 0-43,0-5 1,0 0 0,0 0-1,0 1-39,0-1 0,4 0 19,1 0 1,0 1 0,-5-1 0,1 2-9,4 2 1,-3-2 29,2 3 1,-2-8-1,0-1 1,1 1 70,1 1 0,3-4 52,-3-3 0,0 1 1,5-1-1,2-2 78,2-1 1,1-2-190,0 0 1,0 0 0,2 0 0,2 0-80,1 0 0,1 0 68,-1 0 0,-2 0 0,7 0 0,0 0-126,-2 0 0,5-5 104,-3 0 0,2-1 0,4 1 0,2-3 5,1 1 0,7-6-45,-2 3 1,3 3 0,3-3 0,2 1-130,1 1 0,5-3 134,-4 6 0,4 0 0,-3 5 1,0 0-69,0 0 1,-7 0 93,-4 0 1,-6 6-1,1 2 1,-5 2 70,-4-1 0,1 1 15,-6 4 1,0-4 0,-4-3 0,-1 0 167,0-4 0,0 3-177,0-1 0,1 0 0,-1-5 0,0-2 115,0-3-136,1 4 1,-1-10 0,0 4 0,-1 0 72,-4-5-49,4 0 1,-12-7 0,6 0 0,-3 0-47,1-2 1,0-2 43,-5-10-88,0 3 1,0-13 0,0 0 0,0-9-1,1-8 1,3-6 0,2-7-88,-2 33 1,0 0 0,0-4-1,1-1 83,2-6 0,0-2 0,1-1 0,-1 0 0,0-2 0,1-1 1,1 0-1,0 0-242,0 0 1,1 0 0,2 2 0,0 0 319,-3 2 0,0 1-7,1 6 0,-1 1 0,-3 3 0,-2 2 0,4-36 0,-2 2 0,-3 1 139,-1 2 0,-2 0 0,-2-2 0,-2-1-67,-6-2 1,4 35-1,-1 0-45,0 1 0,0-1 1,-2-38-1,-1 0 1,-1 0 54,-1 0 1,5 38-1,-1-1-67,1-1 0,0 0 0,2 1 1,1 1-1,-6-34 0,-1-4-66,5 37 0,-1 1 0,-7-35 27,7 36 0,0-1 0,-2-33 0,-1 5 0,-1 1-10,-2 1 1,4 7-2,-1-1 0,6 2 0,-6 2 1,-1-1 7,-1-4 0,-3 4 16,1-4 0,0 9 0,0 0 0,-1-2 23,1-5 1,5 3-75,-1 0 1,6 1 0,-4 3 0,1-3-20,4-6 1,2 8-22,1-3 0,0 8 0,0-3 0,-2-1 9,-3-3 1,2-1 98,-6 1 0,4 3 1,-6 1-1,-3-1 93,-4-3 1,-5 6-50,4 2 0,-7 3 1,3-1-1,-3-3 10,3-2 1,-3 10-43,7-1 1,0-3-1,5-2 1,2 1 20,2 2 0,-1 1-85,6 1 0,1-1 0,2-1 0,-1-2 442,-2-2 0,0 3-420,5 7 0,-1-2 0,-2 7 0,-4 2 19,-1 1 1,4 3-6,-6 3 0,1-1 0,-6 4 0,1 1 22,0-1 0,0 2-92,0 5 0,4 0 1,1-1-1,-1 1-2,2 0 0,0 0 37,4 0-21,2-1 1,-4 1 0,6-2 0,0-1-1,0-2 10,0 2 0,0 1 1,0 2-1,0-1-4,0 1 137,0 0-97,0 0 0,-7 6-26,-2 3 1,-4 4 0,-1 1 0,-2 1 10,-3 4 1,-1 3 5,-4 6 0,-8 0 1,2 2-1,-3 1-15,-1 2 0,-6 5-118,2-5 0,-3 2 1,-2-4-1,1 2-106,-1-2 0,7-1 145,3-2-58,3 0 1,1-4 0,2-1 0,5 2 158,8 2 0,0 14 0,6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19223 5345 8522,'-21'-6'-194,"-1"3"1,-5-7 0,2 1 0,3-1 0,0 1 358,0-2 0,0 3 0,-4-1 1,3-1-1,-1 1 0,0 1 281,1 1 0,4-2 0,-4 4 0,3 0-81,3-1-292,1 5 0,2-6 1,-1 9-1,1 1 1,0 3-1,0 2-40,-1 3 1,8 2 195,2 1-192,3 0 0,4 2 1,4 1-1,10 2 1,14-3-1,16-3 1,17-5 345,14-2 1,-30-3-1,3-1-269,8-2 1,2 0 0,6-1-1,2 0 1,9-1 0,1-1 0,-24 1-1,1-1 1,1-1-384,1 0 1,2 0 0,0-1-1,3-1 1,2 0 0,-1-1 365,3 1 1,1 0 0,0-1-63,1 1 1,1 0 0,-1 0-1,-3 0 1,0 0 0,-1 0 0,-2 1-1,-1-1 1,-1 1 0,-2 1-1,-1 0 1,-1 0 0,24-2 0,0 1 29,-3 1 1,-1 0 0,-1-2 0,0 1 0,-6 1 0,-2 1 0,-6 0 0,-1 0-207,-4 0 1,-3 0 0,-5 0 0,-1 1 171,-1 2 1,-2 0-64,24 0 1,-3 0 0,-21 0 0,-6 0 0,-5 2 0,-9 2-234,-7 6 1,-6 2-177,-11 3 0,0 0 0,-1 4 0,-5 7-1756,-9 5 2197,-5 6 0,-4 2 0,0 4 0,1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8000"/>
    </inkml:brush>
  </inkml:definitions>
  <inkml:trace contextRef="#ctx0" brushRef="#br0">9043 9184 8558,'8'-14'-52,"3"-1"1,-5 1 0,1 0 0,-1 0 0,-1 0 0,-1-1-1,1 1 326,-2 0 1,-1 0 0,-4-1 0,-1 1-1,-3 2-81,-2 2 0,-2-3 0,-4 6 0,0-3 0,0 2 0,-1 2-160,1 3 0,-2-4 1,-1 3-1,-3 0-134,-3 3 0,4 1 54,-4 0 34,-7 0 0,-2 0 1,-6 1-1,-1 4 0,-2 5 1,-2 2-1,0 4 74,1 3 1,-6-2 0,1 7 0,1 3-82,2 5 1,1 4 19,1 7 0,1-1 0,3 2 0,4 4 6,4 4 1,8-1-15,3 1 1,4 0 0,2 3 1,3-1-1,6-4 0,2-1 1,4-1-1,2-1-16,6 0 0,7 2 35,2-1 0,11-4 0,-1 3 0,2-2-3,4-3 1,1-1 19,7-3 1,0-3-1,1-7 1,3-1 104,5-3 0,4-5 0,1-8 0,-1-3 467,1-2 0,10-1-403,-1-5 1,0-2 0,-9-2 0,0-4 75,0 0 0,3-6-247,-3-1 0,-3 0 0,-12-9 0,1 0 84,0 2 0,-1-9 1,-1 1-1,-4-5-49,-9-5 1,-1-1 371,-8-1-334,6-7 0,-15 4 1,-1-4-1,-6 0 1,-4-3 187,-4-3 0,-5-7 0,-8 1 1,-8 1-56,-5 1 1,-1 1-196,-6-4 4,0-2 0,0 4 0,2 4 0,1 6 0,2 5-91,-2 6 1,5 1-1,-3 10 1,3 6-292,2 4 0,4 5 43,0 4-157,7 3 1,-4 12 0,7 3 0,2 7 0,2 6 453,5 7 0,4 9 0,1-2 0</inkml:trace>
  <inkml:trace contextRef="#ctx0" brushRef="#br0">10635 15212 8379,'15'-24'-56,"-1"2"1,0 0 0,0 1 0,2 1 0,0 2 0,0 2 95,-4 2 1,-2 5 735,-1-1-611,-3 7 0,-9-8 0,-5 6 0,-7 4 0,-6 2 0,-6 6 0,-4 0 113,-7 5 1,-5 5 0,-4 2 0,-5 0-118,-4 1 1,-2 2-145,-4 7 0,-4-5 1,-8-1-1,35-10 0,0 0 13,0 0 1,-1 0 0,0 1-1,0-1 29,-3 0 1,0-2 0,4 0-1,-1-1 1,-35 4 0,3-2 135,6-2 1,3-4-107,6-6 1,6-1 0,6-3 0,5-2-8,7-2 1,9-1-511,5-5 1,10 4-706,4 1 0,16 4 605,8-5 0,8 6 0,6-4 0,5 1 528,3 4 0,8-5 0,2 0 0</inkml:trace>
  <inkml:trace contextRef="#ctx0" brushRef="#br0">9839 15155 8379,'-36'0'0,"1"1"0,7 4 441,-1 3 1,2 8 0,4 1-1,4 4 1,3 1 201,2 3-755,-1 8 0,8-3 1,2 3-1,5-3 0,6-1 1,8-1-1,10-1-665,8-3 1,6-10 776,9-9 0,16-4 0,10-1 0</inkml:trace>
  <inkml:trace contextRef="#ctx0" brushRef="#br1">11702 7705 8515,'-22'-9'-113,"3"-1"0,3-1 0,2 0 0,1 0 563,3 2 1,6 6-322,8-2 0,6 8 0,7 2 0,4-2 0,1-2 0,5-1 462,4 0-486,-1 0 1,11-1-1,-3-2 1,5-4 0,3 1-1,1-2 1,-1 0 384,-2-3-483,5 5 1,-4-7 0,2 4 0,-4-2-1,-6 0 1,-3 3 0,-6 1-333,-4 4 0,-4 2 13,-5 1 0,-3 1-263,-2 4 1,1-2-678,-7 7 654,1-7 0,-3 9 598,2-2 0,4 3 0,7 1 0</inkml:trace>
  <inkml:trace contextRef="#ctx0" brushRef="#br1">11801 7492 8555,'0'-20'-10,"2"4"0,1-3 0,2 3 279,-2 2 1,3 4 197,-1 1 1,0 7-202,-5 2 1,-2 7-342,-3 7 1,-7 5 0,-9 0 0,1 0-31,-1 1 1,-4-4 22,1 3 1,-3 1 0,-1-1-1,-2 0-11,-3 2 0,7-7 120,-2 0 0,9 1 36,0-6 1,11-3-8,8-1 1,16-5 0,17-5 0,14-3-113,12 1 1,1-1-738,6 3 0,1 3 415,4-2 1,6 8 0,2 4 0</inkml:trace>
  <inkml:trace contextRef="#ctx0" brushRef="#br1">11801 8231 8424,'-22'-6'-73,"2"3"0,5-5 0,1 2 1,1 1 542,4-1 1,-4 4 561,4-3-348,3 4-630,-1 1 0,18 0 0,5 0 1,5 0-1,5 0 0,6 0 177,6 0 1,9 0-242,5 0 1,4 0 0,1 0 0,1-2-450,4-3 1,2 4-385,8-4 647,-8 3 1,4-4-1,-6-2 1,-4-1-1,-4-1-184,-7-1 1,-10 0 0,-9 0 0,-7 3 60,-5 2 1,-10-4 176,-6 6 0,-8-1 0,-13 5 0,-7 0 142,-8 0 0,-5 0 0,-2 0 0</inkml:trace>
  <inkml:trace contextRef="#ctx0" brushRef="#br1">11943 8089 8468,'-22'-14'0,"2"1"0,5 4 162,1-4 1,5 12 0,-1-4 0,-1 3 0,-1 4 0,-3 3 0,0 4 379,-4 4 0,3 1-405,-3 0 1,1 5 0,1 0 0,-2 0 46,2 2 1,3-6-91,4 4 0,4-3 0,6-2 0,0 1 40,0-1 1,3 0-125,6 0 0,7-1 1,13-2-1,1-3-339,3-2 0,3 4-428,7-6 0,4 6 757,1-5 0,5 6 0,-2-4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8000"/>
    </inkml:brush>
  </inkml:definitions>
  <inkml:trace contextRef="#ctx0" brushRef="#br0">22564 12752 8392,'-2'-22'-41,"-1"3"0,-1 3 0,0 2 0,4 1 0,4 2 0,2 2 0,0-2 0,2 0 308,0 1 0,-3-2 1,4 4-1,1-2 1,-1 1-1,-1-2 360,-2-2 0,1 4 0,-4-1 0,3-1-65,2-2 1,-5 4 0,4 1-1,-3 0 222,1 0 0,0 4-143,-5-6-580,0 7 0,0 8 0,0 9 1,0 2-1,0 1 315,0 2 1,0 3-261,0 7 0,-2-1 1,-1 2-1,-2 3 144,2 5 1,-5 3-99,-1 2 0,1-1 0,0 3 0,0 0 13,0 3 0,0 4 128,-1-5-291,-4 1 1,10-7-1,-5-3 1,0-5-1,2-3 249,0-2 0,1-6 169,5-3-186,0-9 1,1-4 85,4-6 1,-2 0-276,7 0 0,4 0 0,5 0 1,0 0-33,1 0 1,3 0-41,5 0 1,0 0-1,2 2 1,4 1-296,3 2 0,9 6 180,2-2 0,5 2 0,0 0 1,3-1-38,6 1 1,1 2 109,4 1 1,2 0-1,-3 0 1,4-1-74,1-4 1,0 4 66,0-4 0,-4 4 1,-1 0-1,0-2-82,-1-2 0,8 1 2,-7 4 1,2 0 0,-8 0 0,2 1-25,-2-1 0,3-2 135,-2-2 1,-1 1 0,-6-5 0,-2 1 25,2-1 1,0-1 3,-2-5 1,2 4 0,-5 1 0,0-2 182,-1-1 1,-2-4 22,-8-2 0,-3-3 0,-8-5 0,-2-1 434,-1-3 0,-8-8-206,-2 1-60,-6-4 0,-8-8 0,0-3 0,0-3 0,-2-1 9,-3-1 0,-3-5 0,-6 1 0,0 0-381,0-2 0,0 11-258,-1 0 1,1 8 0,2 5-1,0 3-1580,3 1 1,4 7 835,-4 4 1,7 7 1003,2-2 0,13 4 0,9 1 0</inkml:trace>
  <inkml:trace contextRef="#ctx0" brushRef="#br0">15199 11828 8388,'8'-14'93,"-2"0"0,-6-1 1,2 3-1,1 1 811,2 1-635,6 1 0,-9 2 1,1 7-1,-6 8 1,-7 5 107,-3 1 1,-2 2-1,-3 1 1,-2 2-314,-2-1 1,-4 4 0,-5 2 0,-4 2-40,-1 3 0,-9 1 0,-7 1 0,-3 4 57,-2 1 1,-1 2 0,-6 7 0,30-22 0,-1 1 22,-2 2 1,0 0 0,-4 2 0,1-1-881,2 2 0,0-1 788,0 1 1,0-1 0,1 1 0,-1-1 0,0 1-1,0 0 1,1 1 0,1-1 0,1 0 0,1 0-1,1-2 1,1 0 0,0-1 0,1 0-79,-29 25 0,0-4 45,29-21 0,0 0 0,-21 18 0,-2 1 0,7-7 49,4-4 1,0 0 12,15-6-248,-4-6 0,21-3-549,-3-9 0,11-4-44,3-6 0,6-8-98,9-6 605,-1 0 1,0-12-1,2 6 1,1-2 0,2-5-1,0-3 1,0-3 369,0 1 0,0 2-83,-5 2 0,0-6 0,1 1 0,-1 2 94,0 1 1,0 1 111,0 1 27,-6-1 0,3 7 1,-6 3-1,-2 3 1,-1 2 979,-2 0 1,0 8-902,0 6 1,-6 12 0,-2 12-1,-2 4 129,1 6 1,-1 2-290,-4 7 1,0-1-1,0 1 1,-1 1 124,1 3 1,0-2-129,0 2 1,6-7 0,3-4 0,4-1 204,1-4 1,7-7-175,8-5 0,7-10 1,13-4-1,6-6-62,4-9 0,8-1-169,-6-13 1,7 2 0,-2-1 0,1 4 55,0 3 0,-4 2 0,-7-1 0</inkml:trace>
  <inkml:trace contextRef="#ctx0" brushRef="#br0">20403 4023 8533,'-29'-20'-166,"3"4"1,2-1 0,7 4-1,4 5 1,3 2 0,-1 1 79,-1-1 1,2 4 0,2-4 0,0-1 880,1-2-213,3 3-506,-2-1 1,8 3 0,2-1 0,6 2 0,4 1 0,7 2-1,7 0 281,8 0 0,12-1-128,4-4-144,16 3 1,5-10 0,-30 7 0,2 0-1,3-2 1,0 0 0,6-2 0,1-1-1,5-1 1,0 0 0,3-1 0,1 0-203,0 0 0,0 0 0,-3 3 0,-1-1 152,0-1 1,-1-1-1,-7 3 1,-1 0 0,-4 0-1,-1-1 1,-4 2 0,-1 1-249,35-8 0,-9 1 0,-9 2 0,-10 2-1013,-15 5-100,-10 4 840,-15 7 486,-8 8 0,-14 8 0,-8 7 0</inkml:trace>
  <inkml:trace contextRef="#ctx0" brushRef="#br0">20787 4165 14321,'0'-28'-931,"0"4"1,0 2 0,0 2 1353,0 2 1,5 10-85,-1 8 1,6 11 0,-6 10-1,0 1-367,-3 3 1,-1 7 0,-1 3 0,-3 1 106,0 4 0,-6 2-89,6 6 1,-6 4 0,4 8 0,-1 4-96,1 6 1,0 4 37,3-32 0,1 2 0,1 5 1,-1 1-1,-2 3 0,0 1 1,0 4-1,2 0-229,0 0 1,0 1-1,2-2 1,-1 1 311,1-1 1,0 0-1,0 0 1,0-1-1,0 0 1,0-1 0,0-2-1,1-2 0,2-3 1,-1-1 0,-1-2 0,1-2 19,3 0 1,0 0-1,-1-3 1,0 0-1,1 1 1,1-1 0,-1 0-1,-1 0 19,7 39 0,-5-37 1,1 0-97,0-1 1,0-1-1,7 39 1,2 0 0,2-2-4,1-3 0,6-1 11,-1-2 1,1-3 0,0-5-1,-3-8-133,-1-4 0,2-10 246,-4-8-54,7-3 1,-11-12-1,6-6 1,0-2-1,2-4 587,4 0-408,2-1 0,5-11 0,4-4 1,6-2-1,7-4 414,6-3-571,16-3 1,-6 0 0,-27 12 0,1 1 0,0 1 0,0 0 0,1 1 0,0 0 20,0-1 0,1 2-94,0 1 0,0 2 0,34-8 0,-6 6 0,-8 2 0,-6 1 0,-6 2 0,-9 2-1242,-7 2 0,-11 0 1255,-5 5 0,-10 2 12,-4 8 0,-4-3 0,-1 4 0</inkml:trace>
  <inkml:trace contextRef="#ctx0" brushRef="#br0">22621 3696 8494,'-21'-36'145,"6"1"1,-4 8 0,3 5-1,0 8 1,-1 11 0,-4 9 643,-1 8 0,3 15 0,-3 1 0,1 6 50,4 8-972,-5-1 0,11 14 1,-3-3-1,3 2 0,3 0 1,6-1-1,10-1-278,11-2 1,8-5 0,6-10 0,6-11 117,7-10 0,0-11 523,6-14 0,-6-9 0,1-15 0,-6-5 480,-7-3 0,-3-10-151,-12-5 1,-1-1-1,-9-3 1,-4 6 339,-4 7 0,-7 2-121,-3 3-1036,-4 5 1,-3 11 0,-1 11-1198,-2 9 0,1 6 0,9 6 0,4 9 1455,4 7 0,7 4 0,2 3 0</inkml:trace>
  <inkml:trace contextRef="#ctx0" brushRef="#br0">23005 3924 8415,'-14'0'1382,"-1"0"1,14 0-1295,5 0 1,14 4 0,6 3 0,4 1-89,5 3 0,3 8 0,7 3 0</inkml:trace>
  <inkml:trace contextRef="#ctx0" brushRef="#br0">23374 3611 8471,'2'-28'971,"4"1"-430,9 3 0,11 10 0,12 9 0,5 3 153,4 2 0,4 7 0,4 4 0,-3 8 0,-6 9-255,-6 9 1,-6 5 0,-8 4 0,-6 3-344,-6 2 1,-9-4-354,0 5 0,-5 0 1,-5 3-1,-4-4-385,-4-8 0,-4-7-197,2-8 1,-2-5 0,8-6-1244,-4-6 2082,-1-11 0,0-14 0,-1-8 0</inkml:trace>
  <inkml:trace contextRef="#ctx0" brushRef="#br0">23602 3497 8599,'14'-8'446,"0"2"0,1 4 1,2-1 1196,7-1 0,7-3-263,17 2-1406,-4 4 1,10-5 0,-7 6 0,-1 0 0,-4 0-1,-4 0 1,-6 0-1816,-7 0 1841,-11 6 0,5 2 0,-3 6 0</inkml:trace>
  <inkml:trace contextRef="#ctx0" brushRef="#br0">23033 4862 8212,'-8'-22'155,"-4"1"0,2 7 1,-2 0-1,-3 1 1,1 2-1,0 3 2457,0 2-2456,-1 1 0,1 7 1,0 4-1,0 8 0,1 9 1,2 2-1,3 2 0,2-1 1,3 5-221,1-1 1,2 4 0,2-1 0,4-1-557,8-2 1,0-6 406,5-1 0,4-12 0,-1-1 0,1-7 385,1-3 1,-2-8 206,2-6 0,-4-7 1,-5-9 75,-1-3 0,-2 2 0,-2-6-118,-5 3 0,-4-4 0,-1 5-430,0 1 0,2-1 1,1 3-846,2 3 0,1 8 938,-1 0 0,9 3 0,8 2 0</inkml:trace>
  <inkml:trace contextRef="#ctx0" brushRef="#br0">23346 4805 8457,'14'-24'228,"2"1"0,1-1 0,4 2 944,1 3-792,2-3 1,4 6-1,1-3 1,-3 3-1,0 2 1,-4 1 108,-2 4 1,-1 3 0,-4 6-361,-1 0 1,-6 6 0,-4 3-1,0 6-11,0 4 1,-2 3-160,3 6-45,3 1 0,-5 1 0,5 1 0,-1 4 1,1 1-443,3 4 0,0-4 1,1 0-309,-3-1 1,-4 3 0,3-3 231,-2 1 1,-1-9 0,-5 2 0,0-4-1023,0-3 1626,-7-2 0,0-5 0,-8-1 0</inkml:trace>
  <inkml:trace contextRef="#ctx0" brushRef="#br0">23545 5189 8312,'9'0'160,"1"0"235,1 0 0,-3-2 0,1-1 0,2-3 541,2-2 0,3 3 0,1-4 77,2-2-1632,0 4 1,-5-4 0,1 7 618,-1 0 0,0-3 0,0-1 0</inkml:trace>
  <inkml:trace contextRef="#ctx0" brushRef="#br0">23033 5843 8124,'0'-10'2123,"0"1"1,2-2 791,3-2-3275,-4 5 0,12 2 0,-4 6 0,4 0 1,1 0 359,0 0 0,0 6 0,1 2 0</inkml:trace>
  <inkml:trace contextRef="#ctx0" brushRef="#br0">22976 6198 8205,'-6'13'244,"-2"-2"502,0-1-481,2-1 0,7-1 0,4-3 0,5-2 0,2 0 0,3 3 0,-1 2-265,0 3 0,0 8 0,0 3 0</inkml:trace>
  <inkml:trace contextRef="#ctx0" brushRef="#br0">22962 6682 8205,'-13'14'0,"2"-1"1655,2-4-621,6 4-289,-4-12 1,9 6 0,4-7-1,7 0 1,6 0-1407,3 0 1,-3 0-1,3 0 661,-1 0 0,4 0 0,-3 0 0</inkml:trace>
  <inkml:trace contextRef="#ctx0" brushRef="#br0">25237 3966 8247,'-21'-28'503,"10"4"1,-1 2 0,4 2 74,5 2 1,3 9 0,4 6 0,6 4-1036,3 4 1,2 4 0,4-2 0,5-1 0,4 2 456,6 0 0,2-5 0,7 3 0</inkml:trace>
  <inkml:trace contextRef="#ctx0" brushRef="#br0">25863 3838 8251,'36'0'218,"-1"-1"0,-7-2 0,0-2 315,1 2 1,-1-4 0,-1 3 0,0 1 263,1 1 1,-2-3-715,7 1 1,-3-1-1,0 5-261,3 0 0,3 0 178,7 0 0,0 0 0,-1 0 0</inkml:trace>
  <inkml:trace contextRef="#ctx0" brushRef="#br0">27242 3767 8417,'8'-14'255,"4"5"1,-2 1 0,4 0 116,5 0 0,-3 3 0,4-3 0,-1 2 0,2 3-26,1 1-346,1 2 0,12 0 0,2 0 0</inkml:trace>
  <inkml:trace contextRef="#ctx0" brushRef="#br0">28024 3838 8426,'-7'-14'580,"6"0"0,-4 0 0,5 1 815,5 4 1,3-4 0,7 4-15,4-4-1473,3 5 0,2-3 0,0 6 0,1 2 0,2 1-3378,1 2 3470,7 7 0,-5 7 0,5 8 0</inkml:trace>
  <inkml:trace contextRef="#ctx0" brushRef="#br0">25578 3625 8537,'10'-52'196,"-1"0"24,-6 12 0,4-5 0,-9 13 1,-4 5-1,-10 8 0,-11 8 0,-9 6 1,-7 7-1,-4 7 0,-7 12 0,-4 11 413,-4 10 0,7 7 0,9 8 0,8 0-500,9 0 0,4 0 0,11 0 0,6-2-186,5-3 0,12 2-166,10-7 229,10 0 1,15-15 0,5-7 0,8-7-1,8-12 1,4-8 0,1-9 136,-4-6 1,-4-13-49,-10-13 1,-5-6 0,-9-9 0,-8-4 222,-9-4 1,-9 1-204,-12-1 1,-8 4 0,-6-2-1,-8 2-37,-5 7 0,-1 10-307,-1 12 0,1 14 0,1 7 1,3 4-1018,5 5 1,4 9 696,0 8-2082,7 7 2627,2 7 0,0 13 0,-2 3 0</inkml:trace>
  <inkml:trace contextRef="#ctx0" brushRef="#br0">26502 3568 8394,'10'-33'20,"-2"-2"1,0 4 50,-1 6 441,-3 1 1,-6 22-1,-12-2 1,-8 2 0,-5 2-1,-2 3 1,1 7 1255,0 9 1,-1 7-1742,1 8 1,2 2 0,7 8 0,10 2-301,6 1 1,11 1 52,6-6 1,14 4 0,17-2-1,10-4-87,10-4 1,-28-22-1,3-3 201,2-2 1,1-3 0,3-1-1,0-2 1,4-4 0,0-2-1,-1-1 1,-1-3-77,1-3 1,-3-3 0,-5-3 0,-3-1 509,29-26 1,-15-6 0,-13-5 0,-13-4 667,-15-4 1,-15-4-586,-5 4 0,-16 2 0,-9 8 0,-5 6-58,-4 7 0,1 6-912,-1 9 1,2 10 0,1 11 0,4 7-1193,1 10 1,2 10 1750,5 14 0,4 2 0,0 12 0,1 0 0</inkml:trace>
  <inkml:trace contextRef="#ctx0" brushRef="#br0">25365 5033 8155,'-14'-34'160,"-1"1"1,1 2 0,0 7-1,0 7 1,0 4 469,-1 3 0,1 7 0,0-1 0,1 5 0,4 7 0,4 6-403,3 2 0,2 6 0,2 2 1,3 3-1,6 1-21,6 1-383,5-1 0,7 5 0,-1-1 0,1-4 0,-1-4 1,1-4-1,-3-4-560,-2-5 1,1 0 718,-6-6 0,-1-2 1,-9-9-1,-6-8 290,-6-8 1,-6-12 36,-10-3 0,-5-5 0,-8 1 0,1 2 189,4 1 0,0 2-57,8-2-589,7 9 1,7 4 0,11 6 0,10 3-2287,11 5 1566,8 5 0,12 12 868,0 4 0,7 2 0,-3 3 0</inkml:trace>
  <inkml:trace contextRef="#ctx0" brushRef="#br0">25706 5132 8056,'0'-14'-109,"6"0"0,4-1 1,3 1 471,1 0 0,6 0 1,4 1 334,3 4 1,0-2 0,-2 6 424,-1 2-1110,-7 1 0,4 4 0,-9 2 0,-2 8 0,-6 3-303,-2 4 0,-4 7 0,-2-3 5,-6 4 1,-2-3 0,-3-2-163,1-2 0,6-1 447,4-4 0,-4-1 0,0 0 0</inkml:trace>
  <inkml:trace contextRef="#ctx0" brushRef="#br0">26019 4663 8220,'14'-22'-328,"0"3"1,2 8-1,2 1 1143,0-1 0,8 5 0,-3 1 1,4 4-100,2 1 1,-7 0 0,-3 1-45,-3 4-828,-2-3 0,-6 12 0,-2-2 0,-1 6 0,0-1 0,-2 1-224,-2 1 1,-1-2 0,0 7 184,0 1 0,0-3 0,2 2 0,1-1 35,2-1 0,6 5 440,-2-3 0,-2 3 0,-1 1 191,0 1 1,-4-1 0,3 1 193,-4-1-1030,-7 0 0,-4 1 0,-7-2 365,-2-4 0,-6 11 0,3-4 0</inkml:trace>
  <inkml:trace contextRef="#ctx0" brushRef="#br0">28152 3455 8334,'0'-15'68,"4"-4"0,3 0 1,1 2-1,3 1 1,3 2-1,5-2 1,4-1 294,4-2 0,3 0 1,4 5-1,3-2 1,6-1-1,4-2-125,6 1 1,8 2 0,6 2-1,2 0-42,2 0 1,5 0 0,1-1-1,1 3-23,-1 2 0,-3 2 0,-7 5 0,-6-2 43,-2 2 1,-5 2-111,-7 1 1,-6 0 0,-14 1-1,-3 2 103,-5 2 0,-5 6-221,-5-1 0,-2 2 0,-7 3 0,0 0 68,0 4 0,4 3-41,1 7 1,0 4-1,-5 3 1,0 4-8,0 4 1,1 15-27,4 2 0,3 9 1,6 7-1,-7-35 0,0 1-93,1 3 0,-1 2 0,0 5 0,1 3 138,2 0 0,-1 1 1,-1 0-1,0-2 1,2 0-1,-1-1 1,-1 2-1,0-1 88,-1 1 1,0 0-1,0 3 1,0 1-116,1-1 0,-1 0 1,-1-2-1,0 0 0,-1-3 1,0 1-1,-2 0 0,-2 0 64,0 1 1,0 1 0,2 2 0,0 0-33,2 0 0,0 1 0,1-1 1,0 0-1,1-2 0,1 0 1,-1 0-1,0 1-13,0 1 1,0 0 0,0-3-1,-1-1 9,-1 2 1,-1 0 0,0-4 0,-1 0 0,-3 0-1,0 1 1,-1 0 0,0-1 66,-1 2 0,-1-2 1,-2-5-1,-2-1-22,-2-2 1,-1 0 0,-2-4 0,-2 0 0,-11 31 0,-6 1 355,-7-3 1,-5-17-96,-4-5 0,-4-10 0,-7-12 0,-4-2 511,-4-5 1,1-9-731,-2-6 0,6-4 0,-4-3 0,2-3-565,3-2 0,3 0-398,5-1 1,-2-2 0,7 4 0,1 1-1132,2 0 1,9 1 282,7 5 1,5 0 1695,9 0 0,6-2 0,4 7 0,2 6 0</inkml:trace>
  <inkml:trace contextRef="#ctx0" brushRef="#br0">19223 5089 8383,'0'-64'109,"0"2"0,0 16 0,0 13 632,0 16 1,-2 20 0,-2 25 0,-6 9-1,-3 5 1,-2 7-618,-4 8 1,3 3 0,-5 8 0,4 2-180,3-2 67,-4-7 0,12 10 1,-3-1-1,4 4 0,5-1 1,6-5-409,8-7 0,13-12 0,13-13 404,5-15 0,0-13 1,1-14-1,-7-10 331,-6-11 0,-6-9 1,-8-10-1,-10-2 29,-5 3 1,-17 0-9,-6 3-110,-13-7 0,-2 12 0,-6 3 0,2 8 0,-1 7-738,-2 7 0,4-1 0,4 10 488,3 5 0,8 10 0,2 10 0</inkml:trace>
  <inkml:trace contextRef="#ctx0" brushRef="#br0">24185 2090 8284,'0'-37'138,"0"6"0,0 6 1,-2 6-1,-2 3 1,-6 3 2271,-3 4-2243,-7 2 0,-7 7 0,-8 0 0,-1 0 1,-2 4-1,0 3 0,2 8 0,3 1 1,6-1-196,6 0 1,7 3 0,4 3-1,7 1-175,6 3 0,13 4 0,11 4 0,6 5-267,4 3 1,1 6 277,4 1 1,-1 1 0,-3-2 0,-6 5 90,-7 4 1,-6-6 316,-9-3 1,-12-4 0,-14-3 0,-11-4 191,-9-1 1,-5-10-89,-2-11 1,2-6-1,3-8 1,7-2 222,5-2 0,12-6 1,14-10-1,13-9 17,15-7 1,18-11-615,11-6 0,-26 26 0,1-1 1,3 0-1,1-1 0,-1 0 1,0 0-109,-2-2 0,0 0 0,1-1 0,0-2-116,-2-4 0,-2 0 0,-2 3 0,-3-1 0,-3 1 0,-4-1 0,7-27-790,-14 4 1,-28 15 152,-16 6 1,-20 19 914,-13 10 0,-14 9 0,37 3 0,0 3 0,-1 2 0,0 0 0</inkml:trace>
  <inkml:trace contextRef="#ctx0" brushRef="#br1">7593 4777 17836,'-8'-33'-413,"3"-1"1,3 4 0,2 4 0,-1 3-1,-2 1 1,-4 2 0,1-1 0,-2 4 328,0 1 1,-1 2 0,-7 0 0,-1 1 391,-2 3 0,0 3 1,5 3-1,-1 0 1,1 1 133,0 1 0,4 8 1,3 4-1,0 4-129,4 5 0,1 3 47,2 6-304,0 7 0,0 2 0,0 5 1,0 2-1,0 4 0,0 2 0,0 2 38,0 1 1,0-6 275,0 5-299,7 0 0,-4 4 0,6-3 0,1-2 0,-1-2 1,1-3-1,1-2-142,2-2 1,-4-7-246,0-6 1,-1-1 0,2-6 0,-4 0-233,1-3 0,-6-3-98,4-2 618,-4-6 0,-7 3 0,-3-6 1,-4-2-1,-3-1 0,-1-2 1,-4 0-222,-1 0 0,0-2 243,-2-3 1,-3 1-1,5-9 1,-1-3-65,-1 0 1,7-4 299,-2 1 1,0 0 0,3 5 894,3 0-461,8-1-266,-1 7 1,8 2 0,4 6 0,7 0 0,6 2-161,3 2 0,1 0 0,8 5 0,0 2-150,2 2 1,5 3-485,-5 3-96,1-4 0,-6 7 0,0-3 0,1 3 0,-2 2-3735,-4 0 4196,4 0 0,-5 10 0,7 3 0</inkml:trace>
  <inkml:trace contextRef="#ctx0" brushRef="#br1">14204 5203 8483,'-24'-1'-308,"2"-3"1,2-2-1,2 0 1,2 0-1,2 1-601,0-2 933,0 0 0,1-8 0,2 1 0,3 0 0,0 0 1,0-1-1,-1 1 0,-1-2 0,1-1 219,-2-2 0,0-1 0,0 2 1,1-2-152,-1-2 0,0 3 0,2-3 1,2 1-9,1 4 0,4-6-21,-2 0 0,-3 1 1,3 0-1,-1-1 110,-1 1 0,2 5-10,-5-2 1,4 3 0,-4 2 0,-2 1 359,-2 4 0,-1-2-300,0 6 0,-1 0 1,1 7-1,0 3 129,0 4 1,1 10-210,4 5 0,-2 4 0,6 4 1,2 4-42,1 5 1,8-1-93,4 7 0,3-1 0,1 1 1,2 7-332,3 6 1,-4-3 219,4 0 0,-8 0 0,-3-7 0,-1 1-47,-4-4 1,-2-14 147,-1-4 1,-6-15 0,-3-1 0,-6-6 421,-4-3 0,2-11-187,-7-7 1,7-8 0,0-11 0,4-5 303,3-3 0,9 3-470,1 0 0,8 2 0,11-4 0,6 4-206,7 1 1,4 3-355,7 9 1,5 7-1,5 8 1,5 3 490,8 7 0,1 11 0,10 9 0</inkml:trace>
  <inkml:trace contextRef="#ctx0" brushRef="#br1">7422 6056 20974,'-24'0'-311,"2"0"0,2 0 0,2 0 0,3 0 0,0 0 1,1 0-98,0 0 1,6-1-1,3-4-372,4-5 1,1-2 914,0-2 1,0-1 0,0 1 79,0 0 0,0 4-163,0 1 1,0 4-19,0-4 0,0 4-405,0-4 34,0 5 130,-7-8 503,-1 4 1,1-2-70,2 1-624,-3 6 480,6-4-21,-4 7 0,8 0 0,1 2 95,2 3 1,1-4-114,-1 4 0,-2 1 0,5 1 0,0-1 31,-1 0 0,1 5 176,2-1-253,2-4 0,-8 7 1,4-4-1,-1 4 0,0 1 16,-1 0 1,4 1 0,-4-1 0,0 0-432,0 0 0,4 5 397,-5 0 1,1 5 0,-3-4 0,4 1-142,0-1 1,-3 6 158,0-3 0,-2-1 0,-1 2 0,3 1-17,0 2 0,1-3 124,-5 0 0,0-2 0,-1 3 1,-3-1 169,0 1 0,-1-3-134,5 2 0,0-2 0,0 2 0,0-4 94,0 1 1,0-5-177,0 2 1,1 0-1,3-1 1,0 2 5,0-1 0,2-3-154,-1 0 1,4-1 0,-3 0 0,1 0-48,-1 0 1,0 2 81,-1 3 0,-3-3 0,4 3 1,-1-2-162,-1 2 0,3-3 123,-2 3 1,-2 3 0,5 0 0,-2 2-30,-3 0 0,3-5-159,-1 4 277,6 1 0,-9 3 0,2-2 0,0-1 0,-1 0 267,2-2-221,-1 4 1,1-5-1,0 4 1,-1-1-1,1 0 10,0-2 0,0 5 1,-5-7 0,0 5 0,0-2 0,0-1-1,0 0 1,0 3 208,0 2 0,0-3-198,0-1 0,0 1 0,0 3 0,0-2 109,0-1 1,-2 0-163,-3 4 17,4-6 1,-6 5 0,7-3 0,0 1 0,0-1 0,-1-4 0,-2-1 169,-2 0 0,0 5-119,5-5 0,0 4 0,0-4 0,2 0-100,3 2 0,-4-4-15,4 7 1,-2-5-1,0 3 1,2-2-88,-2-2 0,0 4 68,2 2 0,-3-4 0,2 1 1,-2-2-8,-2 0 0,0 1 62,0-1 1,0-3 0,0 4 0,0-1-113,0 0 0,0 0 54,0-4 0,5-1 1,-1 0-1,0 0 63,-3 0 0,-1 1 37,0-1 0,2 0 0,1 0 0,2 1-32,-2-1 0,-2 0 70,-1 0 1,0 0 0,0 1 0,0-1 92,0 0 1,0 0-154,0 0 1,0 1 0,0-1 0,0 0-1,0 0 1,0 1 23,0-1 0,0 0 0,-1 2 0,-2 1 192,-2 2 1,0 0-220,5-5 0,0 5 0,-1 0 0,-3 0 227,0 2 0,-1-6 115,5 4-316,0-3 0,0 3 1,0 0-1,-2 0 0,-1 0 331,-2 0-322,1 0 0,4-5 1,0 0-1,0 1 1,0-1-49,0 0 1,0 5 0,0 0 0,0-2-149,0-1 0,0-2 79,0 1 1,0 5 1,0-4 0,0 3 0,0-3 0,0-2-51,0 0 1,0 5-1,0 0 84,0-2-96,0 5 0,0-6 0,0 3-44,0-3 0,0-2 0,0 0-35,0 1 74,6-1 1,-4 0 0,4 0-157,0 1 1,-4-6 152,3 0 1,-4-4 0,1 3-36,2-2 2,-2 5 0,4-7 0,-4 4-69,3-2 49,-4 5 0,7-3-89,-3 6 0,-2 0 158,7 0 0,-6-4 1,6-1 158,1 2 0,1-4 115,3-2 1,-1-4 0,2-1 0,1 0 227,2 0 1,6 0-156,-1 0 1,4-1 0,4-4 0,3-5 180,1-2 0,-3 2-185,5 1 0,0-1 0,5-2 0,-1 1 263,1 1 0,1 2-275,4-1 1,-6-2-1,4 4 1,-3 1 132,1 0 0,-1-5-291,-1 1 0,-2 4 0,7 0 0,-4 1-76,-5 0 1,4-1-40,1 1 0,-2 3 1,3-2-1,-4 1-189,-1-2 0,2 3 127,2-3 0,-2 4 1,-1 1-1,-2 0-156,1 0 0,-3 0 164,2 0 0,-4 0 0,2 0 0,-1 0-115,-4 0 1,1 5 126,1-1 1,2 1-1,4-5 1,-1 0-71,2 0 0,-2-1 82,4-4 0,-2 2 0,7-7 1,-4 1-50,-5 1 0,3-5 94,-3 4 0,3-4 0,0-1 0,-3 1 17,-5 4 1,2-4 10,-2 4 1,0 1 0,-5 0 0,-1 1-6,-3 4 0,3-3-4,-3 1 1,2 0 0,3 5 0,-1 0-88,1 0 1,-4 0 14,3 0 0,-2-1 0,7-2 0,-3-2-81,-2 2 0,2-3 105,3 1 0,-2-6 0,2 3 0,-2-2-57,2 1 0,-3 4-99,4-4 188,-4 6 0,-3-4 0,-2 7 0,-2 0 0,3 0-137,1 0 145,1 0 0,-4 5 0,-1 1 0,4 1 0,3 0-30,3 1 1,5-3-1,-4 3 1,-1-2-29,2-3 0,-4-1 54,7-2 0,-6 0 0,1 0 0,-3 0 106,-2 0 0,5 0-54,1 0 1,-1-2 0,-5-1-1,2-1-92,3 0 1,-3 3 37,4 1-11,2 0 0,-6 0 1,3 0-1,-1 0 1,-1 0-1,1 0 0,-4 1-115,-2 4 0,-3-3 95,6 2 1,-2-2 0,-2-2 0,-3 0 13,-1 0 0,2 0 91,-4 0 1,5 0 0,-5 0 0,0 0-1,1 0 0,-4 0-71,3 0 21,3 0 1,-6 0 0,3 0 0,-3 0 0,-2 0 0,2 0 0,1 0-88,2 0 1,-5 0 75,-4 0 0,-1 5 1,5 0-1,1-2-27,-1-2 60,0 6 0,0-6 1,1 4-1,-1-4-14,0-1 0,0 0-34,0 0 0,1 2 0,-1 1 0,0 2 6,0-2 0,-4-1 35,-1-2 1,1 0 0,4 0 0,-1 1-13,-4 4 0,4-3 84,-4 2 1,4-1 0,1 1 5,0 0-58,0 1 1,1 0 0,-1 0-2,0-2-49,0 5 0,1-5 1,-1 5-1,2-2-26,3-3 1,-4 4 10,4-3 1,2 3 0,-1-4 0,1 1-58,-1 0 0,4-1 142,-5 2 1,6-4 0,-2 4 0,-1-4 65,-3-1 1,1 0-7,-1 0 0,2 0 0,-4 0 0,2 0-39,-2 0 1,1 0-307,1 0 233,-4 0 0,11 0 0,-7 0 0,-2 0 0,-1-1-59,-2-4 0,5 4 0,0-4 0,-2 3 43,-1 2 0,-2 0 66,1 0-24,-8 0 0,6 0 1,-3 0-6,2 0 1,2 0-71,1 0 1,-6 0-22,1 0 1,-6 5-1,4 1 1,0 1-94,0-1 0,2 5 0,4-2 67,0 4 1,0-3 84,0-1 1,-4-6-1,-1 4 1,2-3 72,2 1 0,1 1 110,1-1 0,-1-3 1,0 2-44,0-2 0,0 0-145,1 2 0,-1-2 0,0 3 0,-1-2-31,-4 1 1,4-2 0,-4 3 0,4-4-65,1-1 0,0 0 109,1 0 0,-1 0 0,0 0 0,0 0 20,0 0 0,1 0 292,-1 0-251,0 0 1,-1-1 0,-2-4 0,-2-3 0,1-3 0,-1-2 0,-1-2 141,-2-1 0,-1-6-285,-5-2 0,0-4 0,0-6 0,0-3-261,0-5 1,0 0 206,0-1 0,-1-6 1,-3-1-1,-2-2-47,-2-1 1,-1 8 140,-5-3 40,-1-2 1,1 1-1,1-3 1,2 4-1,2 4 1,-2 0 0,-2-2 54,-1-1 0,1-6-62,4 6 1,1-2 0,5 2 0,-2-4 4,2 1 1,1-4 18,2 6 0,2 1 1,1 3-1,3-2-12,2-1 1,2 4-12,4 5 0,-5 2 0,1-4 0,-1 4-34,-1 1 1,3 0 22,-6 2 0,5 3 0,-6-6 0,0 0-56,-3-2 0,-1-7 49,0 8 1,5-5-1,0 0 1,-2 1 193,-2 3 0,-1 3-90,0 7 0,-4-1 0,-1 1 1,2-1 91,1 1 1,1 4-129,-4 1 1,3 0 0,-3-3-1,2-1-40,-1-3 1,0-2-1,-4 4 1,1-2 33,-1-3 1,3 2-45,-5-2 0,1-1 0,-5 0 0,0 3 78,-1 1 1,1 1-17,0 1 0,0 6 0,1 3 0,2 3 13,2 2 1,-1 1-17,-4 4-12,6-4 0,-3 5 0,5-4 0,-2 1 0,-2 1 1,1-1-1,1-3 59,1-5 1,3 1-102,4-5 0,0 1 1,0-4-1,0 4 4,0 2 0,0-4 2,0 5 1,0-5-1,0 5 1,1 2-5,4 1 0,-3 2 4,2 0 0,-2 0 0,-2-1 0,0 1 12,0 0 0,0 0 10,0-1-4,0-5 0,0 4 1,0-3-1,0 3 1,0 2 20,0 0-25,0 0 1,5 0 0,-1-1 0,1 1 0,0 0 0,0 0 208,-2-1-86,-2 1-44,-1 0-17,0 0-42,0 6 0,-1 2-261,-4 6 108,3 0-346,-4 0 447,6-7 153,0 6 1,0-7-44,0 3 23,0 3-300,0-4 236,-6 6-139,-2 0 1,-2 0-1,1 0 1,-2 0-354,-2 0 423,-1 0 0,0 0 0,0 0 0,-1 0 0,1 0 122,0 0-103,-7 6 1,6-4-1,-6 3 1,2-4-1,-1 1 1,-1 1-1,-1 2-41,0-2 0,4 3 11,0-1 0,-3 0 0,2-4 1,2 3-67,1 0 48,2 1 0,-1-5 0,1 0-47,0 0 1,5 0 88,-1 0 0,5 0 0,-4 0-23,-2 0-1,4 0-173,1 0 0,5 0 0,-3 2-565,0 2 1,0-2 193,9 3 301,-3 3 1,10-5-1,-2 5 1,3-2 283,1-3 0,0-1 0,-5-2 0,1 0 0,1 0 0,2 0 0,-5 0 0,4 6 0,-4 2 0</inkml:trace>
  <inkml:trace contextRef="#ctx0" brushRef="#br1">13593 5928 18450,'0'-14'-1855,"0"5"0,0-1 1,-2 1 1413,-3 1 1,2-3-1,-6 6 1,-1 0 737,2-1 0,-4 4-95,2-2 1,-2 2-1,-3 2 60,1 0 1,5 0-299,-1 0 1,1 0-1,-6 0 1,1 0-175,0 0 1,0 0 180,0 0 0,-5 0 1,-2 0-1,-1 0 387,-3 0 0,-2 0 595,-2 0-697,1 0 1,0-2-237,-1-2 0,-4 0 0,0-3-365,1 0 272,-4 3 1,6-1 25,-3 0 0,-4-6 1,1 3-1</inkml:trace>
  <inkml:trace contextRef="#ctx0" brushRef="#br1">12683 5800 17337,'-24'-1'-358,"2"-2"0,0-4-909,0-1 1,3 4 1093,-5-6 1,7 5 0,-2-4-23,3-2 0,2 5 111,-1 1 1,1 3 0,0 2 0,0 0 157,0 0 1,-7 0-26,-3 0 0,-1 5 0,0 1 0,1 1 106,-1-1 1,-2 3-35,-2-4 1,6 5 0,1-6 0,1 1 252,4 1 1,1-4-115,2 3 0,0-4 348,-1-1-427,1 0-208,6 0 0,-3-1 0,5-2 0,-2-4-687,-3-1 575,-2 5 0,4-5 1,-2 5-1,-4-2 0,-2 2 56,0 2 0,-1 1 0,1 0 1,-4 0-67,-1 0 0,-1 0-78,-6 0 210,7 0 1,-5 0 0,3 0-1,-2 0 1,-3 0 0,2 0 0,2 0 17,1 0 1,1-5-10,-6 0 0,6-1 0,0 3 0,1-2 176,0 2 0,3 1-150,-4 2 0,-1 0 0,-3 0 1,2 2-1,1 3 1,0-4 25,-4 4 1,-1 3-1,1 0 1,0 0 52,-1-4 1,1 3-68,-1-3 1,1 1 0,-1-5-1,3 0-38,2 0 0,-3 0 69,3 0 0,4 0 1,1 0-1,3 0 185,2 0-225,-7 0-50,5 0 1,-4 0 0,6 0-1,-2 0 1,-1 0-235,-2 0 67,0 0 240,4 6 1,1 2-1,0 7 1</inkml:trace>
  <inkml:trace contextRef="#ctx0" brushRef="#br1">10067 5871 17327,'-29'8'190,"1"-3"1,1-3-1358,3-2 0,-1 0 982,6 0 0,-2 0 0,4 0 0,-4 0 137,-1 0 0,5 0-16,-2 0 97,-3 0 1,6 0-1,-3 0 1,2 0-1,-1-2 1,-1-1-1,2-2 21,1 2 0,-3 1-38,0 2 1,-1 0-1,2 0 1,0 0-67,0 0 0,-2 0 35,1 0 1,-5 0-1,5 0 1,0 0-94,-2 0 0,6 0 96,-4 0 0,3 0 0,2 0 0,-2 0-16,-3 0 0,3 0 57,-3 0 1,-1 5-1,-1 0 1,1-2 113,-1-1 1,-4 2-132,1 1 0,-1 0 0,0-5 0,1 0-101,-1 0 0,-2 0 63,-2 0 0,1 0 0,-2 0 0,-2 0-1,-1 0 0,-5 0 16,5 0 1,-2 0 0,4 0 0,-4 1 48,-1 4 1,-2 3 0,-5 6 0</inkml:trace>
  <inkml:trace contextRef="#ctx0" brushRef="#br1">8048 5971 16833,'-41'-5'-775,"3"-1"1,5 0-327,3-1 1,3-2 1004,3 4 1,-1-4 0,6 2 0,1 1-65,3 0 0,-1-4 56,-3 5 0,3-4 0,-3 4 74,3 2 0,2-5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8000"/>
    </inkml:brush>
  </inkml:definitions>
  <inkml:trace contextRef="#ctx0" brushRef="#br0">4820 12383 12262,'-28'0'-40,"-1"-2"0,1-1 0,1-2 0,3 0 878,5-1-863,10 4 233,3-4 0,10 8 1,3 1-1,1 2 52,3-2 1,1-2 0,4-1 0,3 0 25,5 0 0,4 0 1,5 0-1,5 0 132,3 0 1,10 0-297,6 0 1,8 0 0,12 0 0,-35 0-1,1 0-91,3 0 0,1 0 0,3 0 0,0-1-48,2-2 0,0 1 0,2 1 0,1 0 1,2-1-1,0 0 0,-1 1 0,-1 0 72,-3 1 0,-2 0 0,-4-1 0,-2 0 0,0 0 0,-1-1 1,-2 0-1,0 0 84,1 0 0,-2 0 1,33 1-123,-2 1 0,-9 0 0,-2 0 1,-5 0-135,-3 0 0,-12 0 114,-2 0 1,-11 0 0,-5 0-1,-2 0 12,-2 0 0,-7 0 113,-2 0 1,-6-6-1,2-4-41,-3-3 0,-2-1-113,0 0 1,-2-2-1,-3-1 1,-6-4 73,-6-1 1,-1 0-96,-5-2 1,-1-1-1,-4 6 1,-2 0 94,-4-1 0,3 9 1,-5-2-1,1 5 22,3 5 0,-3-3-148,2 1 145,0 0 0,5 5 0,1 2 0,3 2 0,5 6 0,5 4 398,4 5 1,4-3-320,6 3 0,8-2 0,6 1 0,8 1 223,5-2 1,8-1-34,3-2-278,3 0 1,0 0-1,-1 1 1,-4-1 0,-1-2-1,-4-1 1,-1-1-129,-1 1 0,-2 2-173,-4 1 0,-7-5 1,-8 1-1,0 2-820,0 6 0,-5-2-1062,2 3 0,1-2 2108,-1 2 1,12 3 0,-1 6 0</inkml:trace>
  <inkml:trace contextRef="#ctx0" brushRef="#br0">7749 10719 13320,'13'-1'-1950,"-2"-3"2695,-2 0-527,-6-7 1,4 7 0,-7-5 0,0-2 170,0-2-487,-7 5 1,4-3-1,-5 5-266,2-2 346,1-1 1,5-6 0,2 1 136,3 0 1,-2 1 12,6 4 0,-4-4 1,4 4 307,3-4 0,-6 4-43,-1-1 1,-4 5 0,1-2 906,3 0-629,-4-4 1,5 8 759,-6-6-872,0 5 1,-1-2 97,-4 6 260,4-6-1238,-6 4 19,7-4 226,0 6 97,0 6 0,0 2 0,0 6 1,0 1-73,0-1 1,0 5 221,0 0 0,-1 6 0,-3-1 0,0 2 298,1 3 1,-5 4-373,-2 0 1,2 7-1,0-2 1,0 3 201,1 1 1,3 1-233,0 0 0,2-1 0,2 1 0,0 0-58,0-1 0,0-2-47,0 2 0,0-2 0,0 7 0,0-3-7,0-1 1,5 0 20,0-1 1,4 1 0,-4 0 0,-2-1-38,-1 1 0,-2 1 42,0 4 1,0-9 0,-2 4 0,-3-4 121,-4-2 0,1-1 375,-2-3-367,1-3 1,-1 3-1,3-7 1,-1-4-1,1 0 1,1-2-1,3 1 103,1-4 1,2-1-205,0-2 0,0 0 0,0 1 1,0-1 4,0 0 0,5 5-123,0 0 0,1 5 0,-3-4 1,2 1-11,-2-1 0,3 6 6,-1-3 1,0 3 0,-5-3 0,1-4-14,4-3 1,-3-2 27,3 0 0,-4-4 0,-1-1-128,0 2 115,0-4 0,2-1-188,2-6 217,-2 0 1,9 2 0,-5 1 0,2 2-33,3-2 0,-3 3 25,2-1 1,-6 6-1,6-2-197,1 4 245,2 1 0,1-1 1,-2-2-1,0-3-121,-3-2 161,1 5 0,4-8 0,0 5 1,0-1-4,0-4 1,5-2 19,0-1 0,7 0 0,-1-1 1,5-2-45,3-2 1,7-5-25,-3 6 0,5-6 1,0 5-1,1 2-103,-1 2 1,3 1 157,2 0-9,-3 0 1,5 0 0,-8 0 0,-1 0 0,-2 0 0,1 0 0,1 1-11,-2 4 0,1-2-95,-6 7 1,5-6 0,-3 4 0,1 0-295,4 0 0,-1-5 59,-1 2 206,3 3 1,-3-5 0,6 5-1,1-2 1,-4-3-72,0-1 0,0 3 0,2-1 1,-1 1 190,1 1 0,-2-2-29,-3 5 1,1-4-1,-4 4 1,-2 2-99,-3 2 1,0 3 69,-11 3 0,5-3 0,-3 2 0,-1 0-51,1 1 0,2-8 49,-4 3 0,0-3 0,-5 2 406,1-4-78,-7-2 1,-1-7 0,-3-2 0,0-3 428,-1-4 0,1-4-188,0-1-442,-2-7 1,6 4-1,-5-7 1,3-1 0,2-2-275,3-1 0,-3-1 0,2-1 1,1-3-376,1-5 1,3-3 315,-1-1 1,0-7-1,0-4 1,0-3-247,1-6 0,-7 2 391,-4-6 1,3 1 0,-3-5-1,0 2 79,-3 0 1,-2-4 135,-4 5 1,3 3-1,-3-3 1,4 1 114,1 1 0,0 2-164,0 6 0,5-1 0,1-2 1,2 0 3,3 4 1,-3 0 6,1 3 0,-4 4 1,3 4-1,-2 5 121,-3 7 1,-1 3 3,-2 2 0,-6 4 0,-4 2 0,-2 1 163,-3 4 1,0 1-198,-4 2 1,1-5 0,-4 0 0,2 2 24,2 1 0,2 3-83,2 4 1,0-4 0,0 5-249,0 0 75,-1 2 0,3 7 0,1 4-480,1 5 364,7 2 0,-3 3 1,4-1-1,-1 0-1516,-2 0 983,0 0-50,5 1 0,0-1 0,0 0 0,2 0 797,3 0 0,9-6 0,8-1 0</inkml:trace>
  <inkml:trace contextRef="#ctx0" brushRef="#br0">9100 10662 13670,'-14'-14'-949,"1"0"1,2 0-814,1-1 1778,7 8 0,-3-6 1,6 3-1,0-2 0,0-2 1,0-1-1,0 1 328,0 0 0,0 0 0,0 0 0,0-1-51,0 1 1,0 0 0,0 0 203,0-1 1,0 1 267,0 0-636,0 0 1,2 4-1,1 1 1,1-2-1,0-2 1,-1-1 805,1 0 0,0 1-498,5 4 1,-6-4 0,4 5 0,-3-1 867,1-1-635,6 7-491,-9-10 0,10 12 1,-4-2-1,0 6 185,-3 6 0,-4 4-408,-1 1 0,0 0 0,0 2 0,0 3 56,0 5 0,0-2 89,0 2 0,-4 4 0,-3 7 0,1-1 17,0 1 1,-5 5-89,1-2 0,2 4 1,0 6-1,1 2 8,-1 1 0,-2 2-131,-4-5 1,1 6 0,2-4-1,2 1 245,-2-4 0,3 2-78,-2-2 0,7 1 1,-3-6-1,1 1 168,0 0 1,1-7-136,4-3 0,0 2 0,1-2 1,2-1 80,2-2 1,5-2-130,-6 1 1,7-1-1,-3 0 1,0 2 44,-3 4 0,1-4-287,-1 3 165,0-3 0,-1 3 0,1 0 0,-2-1 1,-1-2-1,-2-2 0,0 2-103,0 3 0,0-7 106,0 2 1,0-7-1,0 2 1,0 1-23,0-2 1,-2 5 101,-2-3-100,2-4 0,-4 6 1,4-6-1,-1 2 1,-2 2-1,2 0 1,1-2-87,2-2 1,0 1 63,0-2 1,5-4 0,0 6 0,0-2-73,1 0 0,-3 1 94,7-1 1,-7-1 0,3 4-1,-1-2-70,0-2 0,-1 2 46,-4-1 1,5 0 0,0-5-38,-2 1 0,-1-1 29,-2 0 1,0-4 0,0-1-24,0 2 1,0-3-232,0 2 198,0-7 0,0 5 0,1-5 1,4 1-136,4 0 0,-1-1 166,2 2 0,-1-4 0,5 4 0,1-2 6,-1 2 1,0-4 91,0 4 2,1 3 1,0-6-1,3 4 1,2-1-1,1-1 1,1 1-1,0 0 19,3 0 1,2 1-43,2-1 1,1-4 0,3 4 0,3-3-324,0-2 1,6 0 304,-5 0 0,5 0 0,2 0 0,2 0 37,1 0 0,-1 0-86,-8 0 71,3-7 1,-5 6-1,7-4 1,-2 3 0,-2 2-1,-1 0 1,2 0-103,1 0 1,1 0-33,1 0 1,0 0-1,-1 0 1,1 0-261,0 0 1,4-1 246,0-4 1,1 3-1,-4-2 1,2 0 57,1 0 0,1 1 119,-6-7 1,-1 5 0,-1-3 0,-2 2 67,1 3 0,1-3 1,-2 1 0,-4 0 1,-5 4-1,-1-3-7,1 0 0,-2-1-49,-4 5 1,-2 0 0,-7 2 0,0 1-11,1 1 1,-1 1 3,0-5-75,0 7 0,0-6 0,1 4 0,0-4 0,3-1 0,2 0 0,1 0-48,-1 0 1,4 0 113,-5 0 0,0-1 0,-5-2 0,0-4 56,1-1 1,-6 4 496,1-6 0,-7 6 0,2-6 295,-4-1 1,-1-2-633,0-1 0,-6-5 0,-4 0 0,-2 0 16,-3-1 0,1 2-292,0-5 0,-2-6 0,-1-6 1,-2-2 8,2-8 0,-4-4-377,2-7 1,0-8 0,6-2 0,2-5-368,2-5 1,4 2-302,0 34 1,1-1 983,1-33 1,-4-3 0,7 6 0,0-1-1,-1 1 93,-4 0 0,2 7 0,-5 2 1,0 5-26,0 5 0,-3-3 238,-8 3-169,3-4 1,-4 6 0,5 1-1,1 1 1,0-1 0,0 0-1,0 0-45,-1 4 0,0 0 56,-4 3 1,6-1-1,-4 2 1,-1 2 126,2 1 0,5 11-170,2-2 75,-1 4 1,-4-3-1,2 1 1,0 3-1,3 5 528,-2 3 0,0 1 0,0-3 1,1 1-446,-1 4 1,0-1 4,2 4-147,-4-2 1,5-2 0,-6 1 0,0 3 0,0 6-107,-1 2 1,6 2 0,-1 0 0,1 2-1548,1 2 924,-5 4 1,12 7 0,-6-1 0,3 0-861,-1 0 1,0 0 837,5 1 1,7-3 724,2-2 0,4 2 0,1-4 0</inkml:trace>
  <inkml:trace contextRef="#ctx0" brushRef="#br1">10351 10278 12163,'-14'-6'-849,"1"3"0,2-5 0,2 0-472,-2 0 1262,4 5 0,1-9 1,6 2 581,0-3-341,-6 5 0,2 1 186,-5 2-207,6 3-564,-10-4 572,12 6 587,-6 0 95,7 0-373,0 0-275,0 6-144,0-4 0,0 10 1,0-2-1,0 3 48,0 1 0,0 0 1,0 0-1,0 2 33,0 3 1,0 3-103,0 7 0,0-1 0,0 2 0,2 2-151,3 1 1,-4 6-231,4-1 338,-4 3 0,-1 0 1,2-1-1,1-4 0,2-1 1,-2-2-1,-1-1-7,-2-4 0,0 4 49,0-9 1,0-1 0,0 2 0,1 0-15,4-2 1,-3 0-32,2-3 9,4-3 1,-5 9-1,5-4 1,-1-1-1,-3 2 26,3 0 2,-6-4 1,6 9 0,-7-5 0,0 1 0,0 1 113,0 1-23,-7-4 1,-1 4 0,-4-4 0,1-1 0,1 1 0,-1-4 0,0-1 199,2-2 0,-3 0-269,8 1 0,-1 0 0,5 3 1,0 1-60,0-2 0,0 4 10,0-2 13,0 6 1,0-8 0,2 7 0,1 1 0,3 2-6,2 2 0,-5-1 0,2 0 0,-2 1-30,2-1 0,-4 1-166,4-1 161,-3 1 1,-2-1-1,0 0 1,0 1-1,0-1 1,0 1-1,0-2-49,0-4 0,0 4 50,0-3 0,0 3 0,0 1 0,0 1 4,0-1 1,1-4 3,4-1 0,-3 1 1,4 3-1,0-2-43,4-1 0,-2 0 61,1 4 0,-6-4 1,4-2-1,-3 0 40,1 0 0,0-3 43,-5 5-80,6-7 1,-4 8-1,2-4 1,-2-1 0,-2 1-2,0-4 0,0 1 0,0-1 0,0 2-34,0-2 1,0-1 53,0-2-44,0 1 1,5-1 0,-1 0 0,1 2 0,0 1-13,0 2 1,4 0-2,-4-5 0,1 1 1,-3-1-63,2 0-29,6 0 137,-9 0 1,4-4 0,-4-2 128,2-2-126,-2-1 0,6-5 0,-3 0-104,4 0 1,-1 0 99,1 0-54,1 0 1,-1 0-1,1 0 0,1-2 1,2-1-1,1-2 1,0 2-24,0 2 1,5 1 56,0 0 1,5 0-1,-4 0 1,2 0-9,4 0 1,1 0 247,1 0-229,0 0 0,6-5 0,0-1 0,3-2 0,2-2 24,2 2-59,2-4 1,-5 5-1,0-4 1,1 3-1,2 1 20,2-1-42,-7 4 1,4-2 0,-5 6 0,1-1 0,2-3-1,-2 0 1,-1 1-271,0 1 1,-5 2 302,3 0 1,2 0 0,-1 0 0,1 0 87,0 0 1,4 0-182,-1 0 204,3 0 1,0-2-1,-1-1 1,-4-3-1,-1 0 836,-3-1-721,4-4 0,-6 8 1,2-5-1,-6 2 0,-2 1 219,1-1-418,2 4 0,-5-4 1,-1 6-1,-2 0 0,0 0 1,-2 0-1,-1 0-340,-2 0 0,0 1 77,1 4 0,0-3 1,3 2-1,1-2-985,-2-2 1,1 0 648,0 0 0,-2 0 593,3 0 0,10-6 0,1-2 0</inkml:trace>
  <inkml:trace contextRef="#ctx0" brushRef="#br1">10251 9923 10853,'-14'0'20,"0"0"1,1-2-1,2-1 548,2-1-250,6-1-157,-4 5 0,9 0 0,3 0 1,4 0-1,4 1 0,1 3-109,0 0 1,5 1 0,2-5 0,1 0-101,3 0 0,2 0 0,3 0 1,2 0 89,1 0 1,6 0-97,-1 0 1,10 0 0,5 0 0,6 0 37,2 0 0,7-5 36,-1 1 0,-1-3 0,2 4 0,1-2 14,-1 2 0,-5 2-66,4 1 1,-6 0-1,4 0 1,-2 0-36,-3 0 1,-1 4 10,-2 1 0,-2 5 1,-3-4-1,-4 0 18,-4 1 0,-3 2 65,-3-4 1,6 6 0,-4-3 0,-1 1 91,2 1 0,-6-6-109,-2 6 1,2-7-1,-2 3 1,-1-1 65,-2 0 1,-2 0-1,0-5-7,1 0 0,-1 0 0,-1 0 0,-2 0 0,-2 0 132,-3 0 1,4 0-1,-5 0 9,-2 0 164,-1 0-7,-2 0-90,-6 0-348,-2 0 203,-6 0 1,2-5 0,3 0 116,4 2 0,4 1-138,1 2 0,0-4 0,0-1 0,1 2 202,-1 1 1,0 2-315,0 0 36,1 0 0,-6 0 0,0 0-125,3 0 1,-1 6 0,-2 4-181,-4 3 1,1 1 163,-1 0 1,0 5 0,-5 1-1,1 1-94,4 0 0,-2 4 129,7-1 0,-6 2 0,4 3 0,0-1-39,0 1 0,-3-1 81,4 1 0,-6 4 1,2 0-1,-3 0-20,-2 2 0,0-5 19,0 3 1,0 2 0,0-2-1,0-1-5,0-2 0,4-2-91,1 0 113,0 1 0,-5-1 0,0-1 0,0-2 0,0-1-24,0 1 0,0 2 0,0 2 0,0-1-89,0 1 0,0 1 77,0 3 0,0-3 1,0 4-1,-2 0-87,-2-1 0,0 5-46,-5-5 110,6 6 0,-8-9 0,6 5 0,0-2 0,1 2-71,-1 1 0,-2-4 1,4 1-1,-1-3-102,0-1 1,3 4 184,1 0 1,0 5 0,0-5 0,0 0-3,0 2 1,1-3 204,4 5-159,-3 1 0,4 0 0,-6 0 0,0 0 1,0 0-1,2 0 0,1 1-78,2 2 1,-1-3-51,-4 0 1,0 0-1,0 5 1,0 0 21,0-1 1,0-4 2,0 0 227,0-6 1,0 7 0,0-7 0,0-4 0,0-3 17,0 1-89,0-6 1,5 5-1,0-6 1,-1-3-1,1-3-277,0-4 24,0 1 0,-5-1 0,0 1 216,0 1 0,-13-5 0,-3 0 0</inkml:trace>
  <inkml:trace contextRef="#ctx0" brushRef="#br1">12114 10435 11648,'-21'-14'47,"7"-1"0,2 3 1,10 2-210,10 6 1,5 2 0,1 4 0,0 1-1640,0 1 1740,0 8 0,1-5 1,-1 8-1</inkml:trace>
  <inkml:trace contextRef="#ctx0" brushRef="#br1">12270 10918 9753,'-9'8'13,"1"-2"-896,2 1 827,1 1 1,6 1-1,6 1 1,5 1-1,6 1 1,1 3 0,0-1-1267,0 0 1290,6 6 0,-3-4 0,7 5 0</inkml:trace>
  <inkml:trace contextRef="#ctx0" brushRef="#br1">12356 11530 8542,'0'14'-99,"0"0"1,0 0-443,0 0 1,0 1 709,0-1 1,0 0-1,0 0 1,1 0-247,4 1 0,-2-6 77,7 1 0,-1 5 0,5 8 0</inkml:trace>
  <inkml:trace contextRef="#ctx0" brushRef="#br1">12327 12127 8442,'-14'0'0,"1"1"-341,4 4 0,3 3 1,7 6 490,4 0 1,3-4-456,6-1 0,5 1 305,0 4 0,6 0 0,-3 0 0</inkml:trace>
  <inkml:trace contextRef="#ctx0" brushRef="#br1">12811 9951 8578,'-15'-1'88,"1"-2"0,0-2 0,0 2 0,0 1 0,-1 4 342,1 3 1,0-1 0,0 9-1,-1 4 1,0 4 0,-3 4 176,-1 2 0,-6 8 1,1 3-1,-3 4-168,-1 6 1,-5 2 0,-2 9 0,-1 1-51,-4 1 0,-1 6 109,-1-6-563,-1 7 1,2-16 0,5 0 0,5-7 0,9-7-126,7-5-470,-3-3 1,17-8-1,-3-5 1,8-6-1,5-6 1,4-3-1989,1-2 0,5-7 2648,0-2 0,6-10 0,-3-3 0</inkml:trace>
  <inkml:trace contextRef="#ctx0" brushRef="#br1">12142 10335 8578,'-33'-27'38,"2"4"1,4 5 37,6 7 1866,5-1 0,9 12-426,2 0 1,10 6-799,4 8 1,4 7 0,2 2-1,4 4 432,5 2 0,-2 1-872,2 3 0,0 3 0,2 7 1,1 0 63,2-1 0,-9 2-767,9 4 0,-6-4 1,3 5-1,-3-2-1172,3 1 1,-1-1 580,-1-4 1,1-7-1,-5-1 1,1-2-2088,0 0 3103,4 0 0,-3-4 0,6-1 0</inkml:trace>
  <inkml:trace contextRef="#ctx0" brushRef="#br1">12683 11274 8350,'-15'-15'526,"0"1"1,-4 2 313,-5 2 0,3 5 1,1 10-1,-2 6-278,-7 7 1,-1 10 0,-6 10-1,0 3-163,-1 2 1,-2 6-1,-5 3 1,-1 3-120,4 2 1,7 1-244,-4 4 0,6-1 0,0 6 1,7-1-341,6-3 0,3-6-221,2 5 1,5-4-1,1-1 1,2-2-501,2-2 1,3 0 504,1-5 1,1-1-1,3-6 1,2-5-598,2-7 0,1-7 392,5-8 0,1-1 724,-1-4 0,6-9 0,3-8 0</inkml:trace>
  <inkml:trace contextRef="#ctx0" brushRef="#br1">12100 12013 8457,'-21'-13'727,"7"4"-182,0-10 1,12 9-1,12 7 1,4 6 2350,5 7 0,3 2-2195,6 3 0,2 7 1,2 5-1,3 6 293,1 3 1,0 2-1129,2 5 1,2 4 0,-5 2 0,1 2-1220,3 2 1,-2 3 1143,1 0-84,-7-5 0,4 4 0,-7-4 0</inkml:trace>
  <inkml:trace contextRef="#ctx0" brushRef="#br1">8105 8899 21305,'-8'-22'-637,"-5"-3"0,5 5 0,-1-1 1,1 0-1,0 6 351,0 4 1,5 6-1140,-2 10 1620,3 9 1,2 10 0,0 9-1,0 5 1,0 4 0,0 4 0,2 3 571,3 2-738,3-6 0,3 11 1,1-3-1,4 4 1,0 2-291,0-4 1,-2-3-1,0 2 1,0-4-657,1-1 0,-7-8 749,-4-7 0,-2-11 1,-4-5-1,-2-7 1004,-6-7 0,-7-5-681,-2-9 0,-7-2 1,3-15-1,-4-3-762,-2 0 0,3-5 711,2 2 1,-1 0-1,6 6 1,1 2 209,3 1 1,7 11-138,3-1 1,3 11-97,2 3 1,8 11-216,6 8 0,1 6 0,5-1 0,1 3-946,2 1 0,0 1 808,0-1 1,-4-1 0,3-3 0,0-7-18,1-6 0,-6-5 136,2-6 1,3-3 0,3-6 682,7-10 0,17-13 0,9-4 1</inkml:trace>
  <inkml:trace contextRef="#ctx0" brushRef="#br1">11218 8956 16471,'-28'-22'-540,"1"-3"1,2 6 0,3 2-1,1 1 1,4 2-10,1-1 0,6 0 0,2-3 1,2-1 392,3 2 0,-3-4 0,-1 1 0,1-2 182,0-4 151,-5 6 1,4-5 0,-4 6 0,3 1-1,0 3 1,1 0 1201,-4 1-1153,-2 0 1,0 12 0,2 9-1,3 10 101,2 11 0,-4 9-153,6 10 1,-6 4 0,6 6-1,0 1-72,3 4 1,1 1-52,0 3-194,0-3 0,0 0 0,0 4 0,0 1 0,0-2-255,0-4 0,-2-12 1,-1-7-1,-3-10-375,-2-8 869,-2-4 1,-4-20-1,2-7 1,0-11-13,3-12 0,1-5 97,-1-9 1,-2 0-1,6 1 1,2-1 722,1 0 1,4 7-485,2 3 1,9 3 0,9 3-1,3 2 420,5 1 0,10 13-850,3 1 0,6 7 0,7 5 20,1 3 1,13 9 0,2 8-1</inkml:trace>
  <inkml:trace contextRef="#ctx0" brushRef="#br1">1650 2644 29544,'-29'-42'-2389,"4"-1"1,4 0-1,9 2 1,4 2 2288,5 1 0,1 2 1,2-2-1,2 4 0,1 4 1,3 2 374,2 0-108,-5 5 1,8 3-1,-4 7 1,1 4-1,1 6 1,1 6-1,-3 6-309,0 4 1,4 7-1,-3 4 1,1 5-341,1 4 1,-2-2-347,1 7 524,4 0 1,-10 6 0,6 2 0,2 2 0,0-3-1,0 1 1,-1 0 242,1 1 0,6 7-19,2-2 0,5 2 1,-3 0-1,2-2-225,7 1 0,0-4 137,8-1 0,-5-10 0,5-5 1,2-5 767,1-4 1,3-3-50,4-7 1,4-6-1,9-4 1,7-2 628,6-2 1,5 0-898,-36 0 0,0 0 0,0 0 0,1 0 0,0-1 1,2 0-1,1 0 0,0-1 17,2 0 1,0 0-1,-2-4 1,0 0 6,-2 2 1,0-1-1,-2-1 1,1-1-1,-2 0 1,1 0-1,0 0 1,1 0 279,1 0 0,0 0 0,-4-2 1,0-1-144,2 1 0,-1-1 0,32-15 1,-1 2-1,-7-2 120,-2-3 0,-11 1 173,-10-11-737,-7 0 0,-15-5 0,-5-1 0,-7 0 0,-4 0 0,-7 3 0,-4 7 0,-8 1 0,-2 3-987,-3 2 1,3 12 283,-3 7 0,2 5 1,0 9-1,-6 8 703,-3 10 0,0 14 0,-8-1 0</inkml:trace>
  <inkml:trace contextRef="#ctx0" brushRef="#br1">6754 2531 26705,'-36'-42'-1313,"4"3"1,7 3 0,6 2 0,4 8 0,6 5 653,4 5 1,4 7-296,1-1 0,0 13 1,0 4 856,0 9 1,0 1 0,1 7 0,2 1 231,2 2 1,6 6-97,-1 0 0,4 7 1,5-1-1,5 7 292,2 6 1,9-1-485,3 1 1,17 0 0,-21-23 0,2 0 0,7 2-1,4-2 508,7 3 1,4-2 0,10-1 0,3-3-162,-18-9 0,1-1 0,0-1 0,3-2 0,0-1 0,1-1 0,2-1 0,-1-1 0,1-1 0,-1-2 0,1-1 0,-1 0 345,1-2 0,-1-1 1,-1-1-1,0-2 1,-1-1-1,-1-1 770,21-4 0,-2-1-908,0-1 0,-2-2 0,-6-3 0,-1-2 0,-1 0 0,-1-1 0,1-2 0,-2-2 0,-1-1 0,-2-2 23,-1-1 0,-1-2 0,-3 2 1,-3 0-1,-5-1 0,-2 0 0,-3 0 1,-2-1-425,-2 2 0,-2 0 0,24-24 0,-17 6 0,-8 2 0,-12 2 0,-5 4 0,-7 5 0,-5 5 0,-6 10 0,0 8 0,0 0 0</inkml:trace>
  <inkml:trace contextRef="#ctx0" brushRef="#br1">17716 8985 8513,'-10'-24'224,"2"0"0,2-1 0,1-2 0,1 0 0,-1 2 0,2 3 798,1 1-994,2 3 0,0 3 0,2 3 0,2 2 0,4 7 1,2 6-1,-2 8 68,-2 7 1,0-1-1,-3 8 1,2 5-86,-2 7 1,-1 5-1,-4 7 1,-1 7 58,-2 4 1,-10 14-71,0 2 0,6-34 0,0 1 0,-1 4 0,1 1 0,-3 3 1,0 2-284,-1 2 0,-1 1 0,0 5 1,0 1 280,0-1 1,-1 1-1,-1-1 1,-1 0 0,0-7-1,1-1 1,0-3-1,0-1-9,1-2 0,0-2 0,-1-2 1,-1-2-26,1-3 0,-1 0 27,-23 31 0,9-14 0,-7-2 0,-2-4 0,1-4-58,1-2 0,-2-4 0,7-10 0,2-2-53,1-4 0,1-4 78,1-9 95,6-4 1,3-14 0,8-6 0,3-10 0,1-7 357,4-7 0,5-9 0,6-6 0,8-3 242,4-6 1,4 3-329,4-2 0,1 4 0,1 3 0,1 5 203,2 5 0,1 0-311,-6 11 1,0 6 0,1 9 0,-2 7 701,-4 7 0,-2 4-910,-7 4 15,0 11 0,-6 8 0,-3 9 1,-3 3-1,-2 1-159,0 3 0,0-2 0,0-1 0,0-1 33,0-4 0,0 4 40,0-2 0,11-6 0,5-6 0,6-4 52,8-3 1,6 2-42,11-11 0,4-2 1,6-6-1,0-3-328,0-2 1,-1-2-504,1-4 0,-5 1 0,-1 2 1,-2 3-2111,-3 2 2992,4-5 0,-5 3 0,3-6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14730 10648 8496,'-52'-16'218,"4"-1"1,9-4 0,12 2 0,10 2 0,7 4 595,6 1 1,5 5 0,9 3 0,10 2-1,12 2-470,10 0 0,11-5 1,13-1-1,13-2 0,-34 3 1,1 1-1,7-1 1,0 0-185,4 1 1,2-1 0,8-2 0,3 0 0,8-3 0,4-1-1,-22 4 1,1-1 0,2 1-104,6-2 1,2 1 0,0 0 0,2 0 0,0 1 0,2 0 0,3-1 0,2 0 0,0 0 0,-19 2 0,0-1 0,1 1 0,-1 0-205,2-1 0,1 0 0,0 0 0,-1 1 0,2-1 0,0 0 0,1 0 0,-1 1 1,2-1-1,0 1 0,0 0 0,1 0 0,-1 0 0,0 0 0,0 1 0,0-1 215,-1 1 0,-1 0 1,0 0-1,0 0 1,-1 0-1,0 1 1,0-1-1,0 2-31,0 0 0,0 0 0,0 1 1,0 0-1,0-1 0,1 0 1,-1-1-1,0 1 0,0 1 1,0 0-1,-1 1 0,1-1 1,-2-1-1,0 1 0,-1-1 0,0 1 39,17-1 0,-1-1 0,-1 2 0,-3 0 0,0 1 1,-1 0-1,-3 0 0,0-1 0,0 1 0,-3 0 0,1 0 1,-1 1-130,-2 0 1,0 0 0,-1 0 0,19 0 0,-3 0 130,-4 0 0,-3 0 1,-8 0-1,-2 0 1,-6 0-1,-1 0 1,-5 0-1,-2 0 40,-4 0 1,-1 0 0,18 0 170,-9 0-377,-6 0 1,-22 0 0,0 2 0,-9 2 0,-4 4 0,-3 2-2546,-1-1 0,-4 2 703,-8 8 3022,-3-3-1092,-12 5 0,-2-1 0,-7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8901 8729 8392,'8'-14'-574,"-4"-1"0,-2 1 0,-4 0 350,-2 0 0,0 6 1,-3 2 117,0-1 106,3 6 0,-3-12 0,-1 5 0</inkml:trace>
  <inkml:trace contextRef="#ctx0" brushRef="#br0">8545 8601 8392,'-14'0'-251,"0"-5"0,0 0 1,1 1-1,2-1 386,1 0 1,1 1 0,-5 4 158,0 0 1,4-2-1,1-1-54,-2-2 1,-2 0 0,-1 5 0,1-1 171,4-4 1,-4 3-1,3-2-120,-2 2 1,2 2-101,1 0 1,6 6-1,-2 4 63,3 3 0,2-4 124,0 0 0,0 1 244,0 4-301,0 0 764,0-6 0,0 0-402,0-3 0,2-4-604,3 4 1,-2-3 0,6-2 102,2 0 0,-3 0-151,2 0-7,-1 0 1,5 0-1,1 0 1,-1 0 0,0 0-1,2 0 1,1 0 143,2 0 0,5 1-102,-5 4 0,6-3 0,-1 2 0,3-2 108,1-2 0,1 0-124,-1 0 1,0 0 0,1 0 0,-2 0-33,-4 0 0,7-5 0,-4 1 0,-1 0-15,2 3 1,-5 1 6,2 0 1,-1 0 0,4 0-1,-1 0-27,-3 0 0,-1 0 114,2 0-71,3 0 1,-7 0 0,6 0 0,-3 0 0,1 0 0,1 0 0,1 0 106,-1 0 1,5 0-103,-6 0 0,4 0 0,5 0 1,4 0-4,-1 0 0,0 0-39,-3 0 0,-1 0 0,4 0 0,-1 0 19,-3 0 1,-2 0 40,-2 0-23,1 0 0,-6 0 0,1 0 0,0 0 0,-1 0 0,-1 0 0,1 0 143,-1 0 0,-3 0-118,4 0 0,-4 0 1,3 0-1,1-2-39,-1-3 0,0 4 68,1-4-92,4 4 1,-9 1 0,5 0 0,1 0 0,0 0 0,0 0 0,-1 0-6,-1 0 0,5 0 6,-3 0 1,-2 0 0,2 0 0,-1 0 54,0 0 1,3 0 37,-2 0-80,-3 0 0,5 0 1,-2 0-1,1-2 0,1-1 1,-3-2-1,3 2 9,1 1 0,-4 2-45,1 0 0,0 0 0,2 0 0,0 0 1,-3 0 1,-4 0 27,5 0 1,-5 0 0,3 0 0,0 0 6,0 0 1,-3 0 21,5 0 0,-5 0 1,3 0-1,-1 0 20,-4 0 0,-1 0 0,-2 0 0,2 0 29,3 0 1,-3 0-72,3 0 1,-4 0-1,0 2 1,-1 1-56,0 2 0,0 0 77,0-5-32,1 0 0,-1 0 1,2 0-1,1 0 0,2 0 1,-2 0-1,-1 0 41,-2 0 0,1 4 79,-1 1-91,-6 0 0,4-5 0,-2 0 1,3 0-12,1 0 0,0 0 1,0 0-1,0 0-124,1 0 0,-1 0 137,0 0-34,0 0 1,0 0 0,1 0 0,-1 0 0,0 0 0,0 0 0,2 0 42,3 0 0,-3 0-5,3 0 1,-3 0 0,-2 0-1,0 0 7,0 0 0,1 0-16,-1 0 1,2-2 0,1-1 0,2-2 64,-2 2-86,-1 2 0,-2 1 1,0 0-1,1-2-4,-1-3 0,0 4-1,0-4 1,-4 3 0,-1 2 9,2 0 0,2 0-12,1 0 1,0 0 0,1-1 8,-1-4 1,0 3 37,0-2 0,1 2 0,-1 2 33,0 0 1,0-5-16,0 1 1,-4-1-1,-1 5 53,2 0-140,-4 0-57,5 0 58,-4 0-8,0 0 8,-2 0 9,-6 0-164,0 0 259,0 6 240,0-4-189,0 10-79,0-4 1,0 2 0,0-1-1,0 2 1,0 2 83,0 1 0,0 0-89,0 1 1,0-1-1,0 0 1,0 0 26,0 1 1,-4-1-20,-1 0 1,0 0-1,5 0 1,0 1 55,0-1 0,0 2-46,0 3 0,0-4 0,0 4 0,0-3-7,0-2 0,0 2 0,0 2 0,0 0-8,0 0 0,2-2-15,3-2 1,-4 5 0,4 0 0,-4-2 10,-1-1 1,2 0-11,3 3 1,-4-4-1,6 6 1,-3-2 27,1 0 1,0 0-26,-5-5 1,0 2-1,1 1 1,3 2 36,0-1 0,1-3-36,-5 0 1,0-1 0,0 2 0,0 1 19,0 2 0,0 0-25,0-5 0,0 0 0,0 1-23,0-1 0,0 0-4,0 0 0,0 0 0,0 1-8,0-1 1,0 0 6,0 0 0,2-4 0,1-1 0,2 2-28,-2 2 1,-2-4 23,-1 1 1,0-1 0,0 6-9,0-1 178,0-6-160,0 4 7,0-4 1,0 2 0,0-1-1,-1 2 20,-4 2 1,3 1 0,-2 0-53,2 1 23,2-1 1,0 0-1,0 0-23,0 0 0,0 1-4,0-1 21,0 0 1,0 0-1,0 0 1,0 1 1,0-1 1,0 0 0,0 0 0,0 1 58,0-1 1,0 0-53,0 0 0,0 0 0,-1 1 18,-4-1-25,3 0 1,-4 0 3,6 1 1,0 0-1,0 3 1,0 1 15,0-2 1,-2-1-28,-2-2 1,2 0 0,-3 0 0,4 1 28,1-1 0,0-5-21,0 1 1,0-1 0,0 6-1,0-1 0,4 0-1,1 0 1,0-4-1,-5-1 1,1 2-7,4 2 1,-3-4 7,3 1 1,-2-1-1,0 6 36,2-1 0,-1-5-22,-4 1 1,2-2-1,1 3 11,2-2 0,0 1-15,-5 4 1,0-5 0,0 1 15,0 1 1,0-3 22,0 1 0,1-4 0,2 4-59,2 2 0,0-3 17,-5 2 0,0-1-18,0 6 1,0-1 31,0 0 1,5 0 0,-1 0 71,-1 1 0,-1 0-78,-2 4 0,0-3 0,0 5 1,0-2 61,0 0 1,0 6-61,0-1 1,0-2 0,0 1 0,2 3 1,2 1 0,-1-4 1,5 1-1,-1 1 28,-4 2 0,3 1-17,-1 1 0,0-5 1,-4-1-1,2 3 42,2 0 0,0-2 41,-5 0-98,0-7 1,0 10-1,0-5 1,0 0-1,0-3 16,0-3 1,0-2 0,0 2 0,0 1-10,0 2 0,0 0-25,0-4 1,0 3 0,1 1-1,3 0 0,0 2 1,1-5 6,-5 3 1,0-4-1,0 1 1,0 2 2,0 1 0,0 0 0,0-5 1,0 2 39,0 3 0,0-4-64,0 4 0,0-1 0,0-1 0,0 2-26,0-2 1,0 4-22,0-2 1,-1 0-1,-3-3 1,0 1-97,0 2 0,3 6 83,1-1 1,0-4 0,0 1-1,0-1-168,0 4 1,0-3 196,0-2 0,0 1 0,0-1 0,0 0 80,0 2 0,0-6-48,0 4 0,0-8 0,1-1 26,4 1 0,-3-3-52,3 1-208,-4-5-72,-1 8-32,0-10 236,0 10 0,0-8-82,0 5 133,0 1 1,-5 4 43,1 0 1,-1-5 49,5 1 0,0-5 16,0 4 8,0-6 1,0 5-31,0-3 1,-2-4 77,-2 4 0,0-3 0,-5-2-245,-2 0 0,-2 0 74,-1 0 0,0 0 0,-2 0 0,-3 1-22,-5 4 1,2-3 0,-1 2-1,-3-2-19,-1-2 0,-3 5 56,-3-1 1,3 1 0,-3-3 0,3 1-43,2 2 0,4-1 87,0-4 1,0 0 0,-2 0 0,0 0 43,3 0 1,-1-1 0,-4-4 1,1 4 0,1-4 0,3 3-26,-3 2 0,0 0-11,-3 0 0,1 0 1,-1 0-1,1 0-47,-1 0 0,4 0-43,-3 0 1,2 0 0,-7-1 0,3-3-56,2 0 1,-7-1 77,-3 5 0,2-2 1,-1-1-1,1-1 12,0 0 0,-1 3 24,0 1 0,-3 0 1,5 0-1,1 0-97,-1 0 1,-3 5 33,5-1 0,-1 6 0,4-6 1,-1 1-247,-2 2 0,0-6 237,4 4 1,-4-4 0,0-1-1,1 0-96,2 0 1,-3 0 133,0 0 0,0 0 0,4 0 0,1 0 72,-1 0 0,1 0 48,-1 0 0,6 0 0,-1 0 0,-1 0 22,-2 0 1,0 0-94,3 0 0,-1 0 0,5 0 0,-1 0-15,0 0 0,-2 0 9,4 0 0,-5 0 0,4 0 0,-1 0-15,1 0 0,-4 2 36,5 3 0,-2-4 1,4 4-1,-2-3 8,2-2 1,-4 0 1,2 0 1,-5 0-1,5 0 1,1 0-10,-3 0 1,0 4-6,-2 1 0,-4 0 0,5-5 0,-2 0-39,0 0 0,1 0 24,-6 0 1,6 1-1,-1 3 1,-1 0 12,-2 0 0,0-3 21,3-1 0,-3 0 1,4 0-1,-4-1 2,-2-4 0,1 3-19,-1-3 0,1 4 1,0 1-1,-1 0-50,1 0 0,-1 0 14,1 0 1,1 0-1,2 0 1,1 0-51,-1 0 0,3 0 57,-2 0 1,7 0 0,-2 0 0,3 0 113,2 0-83,-1 0 1,1 1-1,0 3-62,0 0 11,-1 1 0,1-5 0,0 0-62,0 0 60,0 6 1,-1-4-1,3 4 1,1-1 49,1 0 1,5 0 13,-4-5 1,6 1-1,-3 2 421,-1 2 364,6 0-579,-6-5 0,6 0-31,-4 0 1,3-2-170,-2-3-76,2 4 1,-3-7-86,1 3 116,-7 4 1,9-7-1,-4 5 52,-1-2 211,6 0-209,-12-1 0,12 3 0,-4-7 0,2 1 0,-1-1 30,0 1 1,-3-2-1,4-7 1,-1-1-17,0 2 0,-2-5-30,1-2 0,-4-1 0,2 0 0,1-1-27,0-4 0,-5 3 0,3-3 0,-2 5-15,1 0 0,-1-4-58,-4-4 86,6 10 1,-4-11 0,4 11 0,-2-4-1,1-3-13,-2-3 0,3 3 0,0-3 0,2 2-17,3 3 1,-4-5 19,2 0 1,-1-2-1,3 3 1,-2-1 8,2 2 0,-3-1 1,-1 0-1,1-1 7,0 2 1,-4 1-3,6 1 0,-3-1 0,3 0 0,-4 0 1,0 3 0,0 0 21,3-6 1,4 2 0,-6-6 0,2 3 5,1 2 0,-1 0-33,5-1 0,0 3 1,0-3-1,0 3-38,0 2 0,0-1 30,0 1 1,0 1 0,0 2-1,0 3 2,0 1 1,0-3-34,0 5 1,0-4 0,0 2 0,0 1-127,0-1 0,0-3 117,0 5-1,0-6 1,0 1 0,2-1-60,2 1 0,-2-1 68,3 6 1,-4-4 0,1 2 0,1 0-5,2 1 1,-1-4 70,-4 5 0,0-1 1,0 2-1,0-1 27,0 2 1,0 1-35,0 2 0,0-2 0,0-1 0,0-2-72,0 2 0,5 1-98,0 2 126,0-7 1,-5 4 0,0-6 0,0 1 0,0 0 0,0-3 0,0 0-193,0 1 0,0-3 129,0 3 1,0 2-1,0-1 1,0-3-63,0 0 1,0 2 86,0 0 1,0 2-1,0-3 1,0 1-32,0-1 0,0 3 69,0-2 1,0 5 0,0-3 0,0 0 5,0 0 1,0 3 24,0-5 0,0 7 1,0-4-1,0 1-33,0-4 0,0 3 20,0 2 0,0-1 0,-2-1 0,-1 1-4,-2-1 0,0 1-1,5 1 0,0 3 0,-1-5 1,-2 3-56,-2-1 0,0-5 39,5 5 0,0-2 0,0 4 0,0-2 25,0 2 0,0-4 4,0 2 1,0 0-1,0 5 1,0 0 11,0 0 0,0-1 6,0 1 1,0 5-1,0-1 1,0-1 24,0-2 0,0-1-34,0 0 0,0 5 0,0-1 0,0-1 10,0-2 1,0 4 21,0-1 0,5 6 1,0-6-10,-2-1 0,-2 3-17,-1-1 1,0 4 2,0-4-66,0 5 1,0-3-134,0 2-562,0 3-922,0-4-1550,0 6 1547,0 0 1,13 0 1671,6 0 0,13 0 0,4 0 0</inkml:trace>
  <inkml:trace contextRef="#ctx0" brushRef="#br0">12654 8061 8513,'29'-8'-313,"-1"-5"1,1 5 0,-1-1-1,0 1 1,-1 2 312,-3 2 0,9-10 0,-3-2 0</inkml:trace>
  <inkml:trace contextRef="#ctx0" brushRef="#br0">7408 7620 10638,'-8'-8'-533,"-5"-5"0,4 6 0,-4-3 670,-1 1 0,5 4 0,1-5 0,0 1-19,0 1 0,5 0-90,-2 3 0,3 2 1,1-5-24,-4 2 1,3 0 66,-2 1 73,2 3 1,-3-6-1,-1 5 1,0-3-1,-2-2 1,2-3 370,-1-2 1,-2 4-401,4-1 0,-1 3 1,3-5-1,-4 5 256,-1 0-196,5-4 0,-9 3 116,2-6 0,4 5 360,1-1-73,-3 7 1,5-8 43,-7 6-206,7 0-303,-3 5 1,8 0 0,1 2-239,1 3 1,1-2 162,-5 6 1,5-4-1,0 5 24,-2 1-13,5 1 1,-5 3 0,5-1 46,-2 0 0,4 0-55,-6 0 0,6 1 0,-5-1 0,-1 2-65,3 3 0,-4-4 13,6 4 1,-1 3 0,3 1 0,-3 0-16,-2 1 0,4 0 24,-5 4 1,1 1-1,-3-1 1,2 0 13,-2 1 0,3-2-6,-1-4 0,0 4 0,-4-5 1,3 0-20,0-3 0,1 2 6,-5-2 0,2 5 1,1-5-1,1-2 14,0-1 1,-3 3-7,-1 0 0,0 0 0,0-5 0,0 2 82,0 3 1,0-4-31,0 4-38,0-3 0,0 3 0,0 0 1,0 0-1,0 0 29,0 0-34,0 0 0,0-5 0,0 0 0,0 2 0,0 1 0,0 2 0,0-1 1,0-2 0,0 3-5,0-1 0,0 1 0,0-4 0,0 0 46,0 4 0,0-3-31,0 3 0,0 2 0,0-2 0,0-2 2,0-1 1,-1 3 12,-4 0-30,3 6 0,-4-9 1,6 3-1,0-2 0,0 0 3,0 2 1,0 0 0,0-3-1,0 2 51,0 1 0,0-1-50,0-3 32,0 5 1,0-4-1,0 3 1,0-3 0,0 0 121,0 3-169,0-4 0,0 6 1,0-5-1,0 1 0,-2 2 1,-1-2-1,-1-1 10,0-2 0,3 1-26,1-1 0,0 0 1,0 0-1,0 0-2,0 1 1,0-1-6,0 0 0,0 0 1,0 2-1,1 1-22,4 2 0,-3 2 1,2-4-1,0 2 9,0-1 0,-2 2 81,3-1 0,-4 0 0,-1-5 0,0 1 32,0-1 1,0 0-73,0 0 0,0 0 0,0 1-9,0-1 53,0 0-102,0 0 1,0-4-1,0-1 1,0 2 49,0 2 0,0-4 31,0 1 1,0-5 110,0 4-6,0 1-106,0 4 1,2-6 0,1-2 0,2 0-19,-2 4 1,-2-2-15,-1 1 0,0-4-102,0 4 30,0-5 0,2 3 116,3-2-55,-4-3 52,12 4 0,-10-6 0,7 0 1,1 0 30,1 0-59,-4 0 0,5 2 1,-4 1-1,6 2 0,2-2 48,2-2-123,0 6 0,-3-4 0,3 5 1,3 0-1,1-2 0,1 2 1,1-2 269,2 0 1,2 4-110,-1-5 0,1-1 0,1-4 0,1 0 54,2 0 0,2 0-90,-2 0 0,-3 0 1,3 0-1,-3 0-46,-1 0 0,-1 0 98,1 0-259,-1 0 1,1 0-1,-1 0 1,1 0-1,-1 2 114,0 3 1,2-4 0,2 4 0,3-3 83,1-2 1,0 4-23,2 1 0,3 0 0,-4-5 0,1 0-39,0 0 1,-2 0 0,2 1 0,-3 3-38,-1 0 1,-2 1 35,6-5 1,-7 0 0,3 0-1,-4 0-23,-2 0 0,5 0 5,0 0 0,5 5 1,-5 0-1,-1-2 2,-2-2 0,3-1 61,0 0 0,-1 0 0,-7 0 0,-1 0 8,1 0 1,-3 5 0,1 0 0,-3-2 7,-3-2 0,-1-1-30,-2 0 1,5 0 0,0 0 0,-1 0-10,-2 0 0,2 0-30,1 0 0,5 5 0,-3 0 1,-1-2-7,1-1 0,-2-2 0,-5 0 0,0 0 178,0 0 0,-4 0 136,-1 0 0,-6-7 1,2-2 146,-3-4 1,-2-3-347,0-2 0,-5-3 0,-1-4 0,-1 1-182,1-1 1,-3-2-437,4-2 425,0 1 1,4-5-1,-3 0 1,0 1-1,1 1-108,1-3 1,4 4 0,1-4 0,1-1-63,0-3 1,2-2 76,-1 3 92,6-5 0,-8 5 1,6-9-1,1-2 1,-1 3-1,1-1 0,1 0-277,1-1 0,1-6 276,-3 6 1,2-5 0,-2 4 0,2 3 34,3 0 1,-6 0 48,1 2 0,-7-3 1,1 10-1,-2-2-16,-2 0 1,0 2 81,0-2 0,0 3 1,0 7-1,-2-2-41,-2-4 0,1 4 0,-5-4 0,1 0-42,4 1 1,-3-6-6,1 1 0,0 2 1,5-1-1,-1 1-45,-4 0 1,3-2 59,-2-5 1,2 7-1,1 3 1,-3 3 8,0 1 0,-7 5-53,1 1 125,4 5 1,-7-2 0,4 7 0,-2 2 0,-2 2 448,-1-2-478,3 4 0,-10 1 0,7 6 0,0 0 0,-2 0 93,-3 0-170,3 0 0,-4 0 1,4 0-1,-2 0 1,-2 0-27,-2 0-236,4 0 0,-2 0 0,6 0-2043,-1 0 1909,8 0 1,0 1 0,9 3 0,3 0-1,6 1 1,8 0 454,9 0 0,13 6 0,10-3 0</inkml:trace>
  <inkml:trace contextRef="#ctx0" brushRef="#br0">9981 7862 8479,'-6'-21'-422,"0"1"1,-5-4-1,3 3 1,1 2 0,3 0 268,-3 2 202,6-5 1,-10 6 0,6-3 0,0 3 0,0 2 0,-1 0-1,-2 0 1,-1 0 0,-1-1 137,1 1 0,1 0 0,-3 0 0,1-1-53,-1 1 0,-1 0 1,-3 0-1,1 0 148,0-1 0,5 6-150,-1-1 1,2 6-1,-3-4 153,2 1 0,4-2 32,-5 4-138,7-6 1,-3 8-1,4-6 384,-2-2 0,2-2-7,-3-1 1,-1 4-113,1 1-139,1 6 1,2-4-43,-3 7 1,4 2 0,-4 3-127,3 4 1,2 4-92,0 1 1,5 2 0,0 1 0,0 4-43,1 1 0,-5 1 8,4 6 0,1 4 0,-1 2 1,-2 1 0,-1 4 1,-2 1 11,0 1 1,0 6 0,0 1 0,0 1 44,0 4 1,0 0-55,0-2 1,0 3 0,0-4 0,0-1-4,0-2 1,-5 0 20,0 0 1,1-1 0,4-6 0,0-1 41,0-2 0,0-2-14,0 2-47,0-3 0,0-7 0,0 2 0,0 2 1,0 1 12,0-1 0,0-1 1,0 1-1,0 1 56,0-2 1,0 4-61,0-2 1,0 1 0,0-6 0,-2 2 5,-3 3 0,2-3-18,-6 3-3,6-9 1,-10 3 0,5-3 0,-1 1-1,1-1 59,1-5 1,-2 1 0,3-1 0,-1-2 8,1-1 1,1-2-56,5 1 1,0-1-1,0 0 1,2 0 19,3 0 0,-2 1 0,6-1-26,1-6 1,4 4 0,-2-2-1,0 3 1,-3-1 27,2-2-52,2 2 1,-4-9 0,1 5 0,-1 0 0,1-1 48,-1-1-51,-6-1 0,10 1 1,-4 2-1,2 1 0,1-1 1,-3 0-126,2 0 0,2-3 76,1 4 1,5 1 0,1 2 0,1-1 12,-1-1 0,7-7 60,2 2 0,1 1 0,6-1 0,0-2 37,1-1 0,1-2 10,4 0 0,1 0 0,-2 0 0,-1 1-2,-3 4 0,-3-2-58,4 7 0,-7-6 0,2 6 1,-3 1-99,-1 1 1,1 3 34,3-1 0,-3 0 0,3 0 0,-3 1 8,-1-1 1,1-5 18,3 1 0,3-1 0,5 4 0,-1-4 25,-2-4 1,0-2 75,4 2 1,-1-3-1,-1 2 1,-4-2 41,-1-2 1,4 0-135,-1 0 1,-1 0 0,1 0 0,-1 0-40,0 0 1,4 5 11,-3-1 0,-4 7 0,0-3 0,-4 2-77,-2-1 1,5-1 78,0 2 1,1-2-1,-6-5 1,1 1 89,-1 0 0,4-3 43,-4-1 1,2 0-1,-11 0 1,0 0 2,1 0 0,-4 0-92,3 0 0,-3 0 1,-2 0-1,0 0-45,1 0 0,-1 0-86,0 0 1,7 0 0,2 2-1,4 1-159,2 2 0,5 1 235,4-1 1,-1-4 0,-1 6-1,-1-3 36,-4 1 1,-1 0 200,-1-5 0,-9-2 0,-4-3 1,-6-4 254,-4-4 1,-1-7-273,-5-4 1,-8-3 0,-5-1 0,-6-2-248,-3-3 0,3-2-5,-5-3 0,5-1 1,-3 5-1,2 1-212,2-2 0,3 5 83,0-3 1,3 8-1,1 1 1,3-1 3,1-2 0,-2 0 184,4 4 1,-4-4 0,4 3-1,2-4 3,1-6 1,2 3-9,0-7 1,0 0 0,0-5-1,0-1-20,0-3 1,0-9 70,0-5 0,0-1 0,0 4 1,0-2-1,0-2 0,0 2 36,0 8-45,0 3 0,-1 13 0,-2 3 0,-4 1 0,-1 2 14,-3 2 0,3-4 0,-1 8 0,-2-3-28,-2-1 1,4-5 2,-1 0 1,5-7 0,-2 2 0,-1-4-33,0-6 1,5 4 22,-2-3 1,-1-2-1,1 1 1,0 2 2,-1 2 1,3 3 17,-7 3 1,5 5 0,-4 8 0,-2 3 35,-2 1 1,-1 2-33,0 5 1,0 4 0,-2 3 0,-2-1 21,-1 0 1,-4-2-10,4-4 0,-2 5 0,4-1 0,-2 1 29,2 1 0,1-5-11,2 4 1,-1 1-1,1 0 1,-2 0-88,-3 0 1,4 5-125,-4-2 1,3 4 0,0 2 0,-1 4-410,-2 4 1,-7 6 175,3 4 1,-4-4 0,-2 6 0,1-2-297,0 0 1,1 1-187,3-1 591,3-3 0,9 6 0,2-4 0,9 2 297,9 2 0,14-4 0,14 2 0</inkml:trace>
  <inkml:trace contextRef="#ctx0" brushRef="#br0">11133 7478 11159,'0'-21'-769,"-2"6"0,-1-4 1,-2 1-1,1 1 682,-3-2 0,6 5 0,-2 6 0,6 1 0,6 6 134,4 4 1,-4 5-1,1 8 1,1 3-94,2 4 0,1 6 0,0 2 1,-1 4-123,-4 1 0,2 7-89,-6 4 192,0 7 0,-5-8 1,0 5-1,0-1 0,0 2-487,0 7 578,0 4-394,0 8 1,0 6-1,0 2 1</inkml:trace>
  <inkml:trace contextRef="#ctx0" brushRef="#br0">11432 8814 9392,'28'37'-1065,"0"4"631,1-4 0,-1 0 1,1 1-1,-2 0 625,-4-2 0,1 3-250,-10-5 1,4-1 0,-11-3 0,1 1-10,-3 3 0,-3-1 56,-2-5 0,0 5 1,-2 2-1,-1 0-62,-2 0 1,0-2 48,5-5 1,-6 1-1,-2-1 1</inkml:trace>
  <inkml:trace contextRef="#ctx0" brushRef="#br0">12725 9795 8518,'52'0'-446,"-1"0"0,0 0-385,-1 0 1,-4 0 791,1 0 0,-9 0 0,-3 0 0,-2 0 39,0 0 0,-1-6 0,-8-4 0,2-9 0,-10-9 0,5-8 0</inkml:trace>
  <inkml:trace contextRef="#ctx0" brushRef="#br0">13123 7279 8462,'-42'14'-274,"-1"0"1,0 2 0,-1 1-156,-3 2 1,3 0 0,-4-3 0,4 1 354,1 2 74,1 0 0,-1-4 0,0-1 0</inkml:trace>
  <inkml:trace contextRef="#ctx0" brushRef="#br0">9740 7691 16212,'-8'-6'-714,"0"4"1,5-4 0,-4 1 0,1-1 0,-2-1 0,2 0-119,-1-1 0,1 3 639,1-5 1,2 3-279,-6-3 455,6 4 0,-5 1 220,3 0 1,2-4-65,-7 4 0,7-1-415,-2 1 1,4 2 304,1-7 1,0 6 172,0-6 1,1 2 0,3-3 280,0 2 1,3-1 674,-3-4-856,-2 0 1,6 0 20,-3-1 0,-4 1-148,4 0 0,-2 1 119,2 4 0,-4-4 72,4 4 1,-2-2-158,2 1 1,-3-2-1,4 4 250,0 0 1,-4 0-342,3 3 381,-4 4 1,-1-12 0,0 3 562,0-2-1186,0 4 0,0 0-69,0 3-20,0 4-61,0-6 91,0 7 283,0 7 0,0-4 1,0 6-1,0 2 290,0 2 1,0-4-277,0 1 1,0-5 0,-1 3-1,-3 0 222,0-1 1,-1-2-36,5 5-304,0-1 1,0 1-1,0-1 1,0 2-1,0 2 1,0 1 88,0 0 1,0 0-38,0 1 0,0-1 0,0 0 1,0 0 178,0 0 1,0 1-119,0-1 0,0 0 0,0 0 0,0 1 56,0-1 0,0 2 0,0 1 0,0 2-83,0-2 0,0-1-88,0-2 0,0 1 0,0-1 0,0 0 127,0 0 1,0 0-76,0 1 1,0-1 0,0 0 0,0 2 62,0 3 1,0-3 0,0 3 0,2-4 22,2 0 0,-2 0-88,3 4 1,-4-3-1,-1 5 1,2-2 13,2 0 0,-2 1 69,3-1-118,-4-3 0,-1 9 1,0-6-1,0 0 0,0 0 1,0 1-1,0 1-14,0 0 0,-1-1 36,-4-1 0,3-2 0,-2 6 0,2-3 20,2-3 0,0 4-34,0-2-6,0 0 0,0 0 0,0 0 1,0-2-1,0-1 32,0-2-46,0 7 0,0-5 0,0 2 1,0 0-1,0-1 0,2 4 1,1-1 7,2 1 1,-1-1-31,-4-1 41,0-3 1,0 6 0,0-4 0,0 2-1,0 1 1,0-1 0,0-1 77,0 2 0,0-4-160,0 7 67,0-7 0,-4 5 0,-1-4 0,2 2 0,1 2 6,2 4-23,-6-6 0,4 2 0,-4-4 0,1 2 1,0 2 23,2 4 1,2-6-1,-1 1 1,-1-2 47,-2 0 1,1 4-7,4-4-68,-7 6 1,6-7 0,-4 4 0,3 0 0,2 0 0,0 2 0,0-2-27,0-3 0,0 1 32,0-1 0,0 7 0,0-4 0,0 0 63,0-3 1,0-2-53,0 2 0,0-3 1,0 3-1,0-3 33,0-2 1,0 0-74,0 0 14,0 1 0,0-1 0,0 0 0,0 0 0,0 0-35,0 1-32,0-1 1,0 0 0,0 0 0,0 1 33,0-1 0,0 0 1,2 0-85,3 0 1,-4 1-15,4-1 81,-3 0 1,-1 0-1,2 0 1,2 1-236,-2-1 312,-1-6 0,-2 0 323,0-4-170,0-2 0,-2 4-119,-3-6-167,4 0 65,-5 0 0,4 5 0,-1 1-749,-2 2 707,0-5 0,4 4 0,-2-6 0,-4 3 0,1 2 13,0 2 1,-1-5 122,3 2 1,-4-4 0,-7-1 0,1 0 169,0 0 0,-5 0-130,0 0-34,-6 0 1,3 0 0,-7 0 0,1 0 0,-1 0-10,1 0 0,-5 0 0,0 0 1,1 0-23,2 0 1,2-1-4,-1-4-29,1 3 0,-4-9 1,0 5-1,2 0 1,-1-2-1,-1 1 1,-1 1-54,0 3 1,-2-3 89,2 1 1,3 0 0,-3 4 0,4-3 28,6 0 1,-4-1-17,3 5-37,-3 0 0,4 2 0,0 1 1,1 3-1,2 0 0,-2 1 0,1-4-68,1-2 0,-1 4 26,2 0 1,2 1 0,-7-3 0,0 2 2,2-2 0,-3-1 39,6-2 0,-6 0 0,3 0 0,-2 0 15,0 0 0,5 0 1,-3 0-1,2-2 42,2-3 1,-2 4-42,1-4 0,0-1 0,5 0 0,-1-1 8,1 1 1,0-4-41,0 6 1,-1-6 0,1 4 0,0 0-55,0-1 1,0-2 64,-1 4-57,-5 0 0,2 4 1,-5-2-1,-1-2 0,0 2 1,2 1-1,0 2-20,0 0 0,3 0 85,-5 0 1,7 0 0,-2 0 0,3 0 108,2 0 0,0 0-67,0 0 1,1-2 0,2-1 0,1-1 67,-1 0 1,3 1-77,-1-1 38,6 2 0,-8-11 0,4 5 0,1-1 0,-2 1 86,0 2 0,4-4-138,-6 6 1,5-6-49,-4 5 1,-1-6 0,-4 10 0,2-6 21,2 1 0,-3 4 0,4-2 0,-4 2 1,4 2-18,-1 0 0,6 0 0,-6 0-2,-1 0 21,-2 0 28,-1 0 1,5-5-1,-1 1-10,-1 0 0,-1 3 1,2 1-1,2-2 1,0-1 39,0-2-15,-1-6 0,-4 3 1,2-6 54,2 0 0,4 0 45,-4 0-113,5-1 0,-4-4 0,5-1 0,-1-4 0,0-4 0,3-5 0,1-2-14,0 0 1,-5-4 49,0 1-96,1-10 1,4 4 0,0-5-1,-2 2 1,-1-1 0,-2 3-1,0 2 48,-1 5 1,3 3-8,-7 7 0,6-5 0,-4-1 1,1 3 8,4 1 0,-3 1-227,1 1 145,1-7 0,4 5 0,0-5 0,0 2 0,0 0 0,0 0 0,0 0-260,0 0 1,0-1 267,0 6 1,4 0-1,1-1 1,-2 1 67,-1-1 0,-2 6-21,0-1 57,6 0 1,-4-4 0,2-2 0,-2-2 0,-2-3 0,-2 1 0,-1-3-57,-2 1 0,-1 3-6,1-5 1,2 6-1,-5 1 1,2 4 4,3 3 1,1 7-88,2-2 20,0 3 0,0 7 0,0-1 1,2 1-115,3 1 0,-2 1 154,6 7 0,-6-6 139,2-3 1,1-4-57,-1-1 64,0 0 1,-5-1 0,2 1 0,1 0 0,1 0 0,0-1 47,-3 1 1,1 2-196,2 2 53,-2-3 0,4 6 0,-4-6 0,1 2 0,3 3-343,2 2 245,2-5 0,-1 9 0,1-3 0,2 4 0,4 1 0,3 0 0,0 0-61,2 0 0,2 0 66,11 0 96,-4 0 0,15 0 1,0-2-1,2-1 0,5-2-23,3 2 26,-1-5 1,9 0 0,-4-4-1,1 1 1,1 1 0,-2-1-1,-5 0 69,-7 2 1,2-3 2,-2 8-109,1-1 0,-4 0 1,2 0-1,1 2 0,1 2-64,1 1 54,1 0 0,1 0 0,-2-2 0,-2-1 0,2-2-108,2 2 174,1 2 0,5-1 0,-1-1 0,1-2 0,2 0 158,2-1-162,4-2 1,-2-1 0,-4-1 0,-7 1 0,-3-1-1,-3 1 1,-2-1 322,-1 2 1,-7 0-152,-3 4 0,-5 2 1,-4-3 136,-5 4 0,-5 2-47,-4 4-124,-4-3 0,-6 10 0,-1-4 0,-3 2 0,-2-1 0,-2 2 0,-3 0 349,-1-1 0,2 2-405,1-2 0,1-2 0,-3 0 0,1 0 124,-1-1 0,3-3-345,-1 0-48,6 4 0,-9-5 0,6 5 0,-2 0 0,-3 0 0,0 3-775,2 2 1,-4-4-34,4 1 1,1 4 0,0 7 0,1 1 969,4 3 0,8 8 0,3 3 1</inkml:trace>
  <inkml:trace contextRef="#ctx0" brushRef="#br0">22322 8203 10194,'19'-29'-239,"2"1"1,-1 0-1,4-2 1,1-2 0,4-1-1,-2 1 311,-2 2 0,-6-3 1,3 0-1,-3 1 0,-6 2 1,-7 2 238,-5-1 0,-1 1 0,-1 0 0,-4-1-7,-4 1 0,-10 6 0,-5 3 0,-4 4 102,-6 6 0,-2 3-224,-7 6 0,-1 0 0,-2 3 1,-3 6-58,-1 10 1,-7 8-94,-5 6 0,-1 10 0,3 11 0,29-25 0,1 2-115,-1 1 1,1 2 0,-1 3 0,1 0 98,1 1 1,1 0 0,0 3 0,2 0 0,5 0 0,1 0-1,1 2 1,2 1-14,2 0 0,1 2 0,3 6 0,2 0-100,3-2 1,2 0-1,1 3 1,2 0-1,3-6 1,4-1-1,2 1 1,3-1-183,3 0 1,3-2 0,3-3 0,3-3 153,2-1 1,2-3-1,28 23 1,-21-34-1,3-3 1,1-3-1,2-1 234,0-3 0,2-1 0,3 1 0,0-2-19,0-3 0,0-2 0,2 0 0,1-2 0,-2-5 0,-1-3 0,1-1 0,0-3 102,0-2 0,0-2 0,1 0 0,-1-1 2,-3-5 0,-1-2 1,-1-1-1,-1-1 1,-6-2-1,-2-1 1,28-25 500,-6-4 0,-7-8-291,-9-4 1,-5-3 0,-11-2 0,-7-2 285,-9-3 1,-5-3-448,0 37 1,-2-1-188,-1 0 0,-2 0 0,-1 1 0,-2 1 0,-3-1 0,-1 2 0,0 0 0,0 1 0,-13-37 18,2 6 0,-3 12 0,4 12 1,1 7-755,-1 5 0,1 11-501,1 4 1,3 9-1,-5 7 1,1 6-2829,-4 7 4009,-3 9 0,-1-2 0,-1 7 0,1-1 0</inkml:trace>
  <inkml:trace contextRef="#ctx0" brushRef="#br0">17147 8331 8408,'-14'-27'-191,"1"8"0,2-8 0,3 3 0,0 2 285,0-3 0,5-7 1,-3-1-1,1 0 0,0-2 1,2-3-1,2-4 1,1-4 156,0-1 1,6-7 0,4 0-1,2-4-60,2-4 1,4-4 0,-2 6 0,-4 5 0,1 6 0,-2 4 104,-2 3 0,-2 5 0,-7 6 0,0 4 154,0 3 0,-2 5 152,-3-4-381,4 5 1,-12-2 0,5 5 0,-1 1 0,-1 2 0,-1 1 0,0 1 1164,2-1-1120,-4 5 1,5-5 0,-4 7-1,2 6 0,4 6-428,6 11 100,0 3 0,-5 17 1,0 6-1,2 7 0,2 9-23,1 9 1,0-30 0,0 2 0,0 0 0,0 1-1,0 3 1,0 0-24,-1 0 0,2 1 1,-1 2-1,1 0 63,1-2 0,1 1 0,0 1 0,2 1 0,1 1 0,0 0 1,0-1-1,-1-1 74,0-2 0,0-1 1,-1-2-1,0-1 13,0-2 1,1-1 0,6 32 0,-6-7 0,-2-3-8,-1-7 0,-2 0-182,0-7 1,-2-1 0,-1-6-1,-3-5-162,-2-7 0,-2-7 108,-4-8 0,0-6 0,0-3 0,0-5-323,-1-5 0,1-4 350,0-10 0,-5-10 0,0-9 0,2-3 219,1-1 0,3-1 90,4 0 1,-2 5 0,6 2 0,2 3 266,1 6-261,2 5 1,2 9-1,4 4 1,7 4 233,4 4 0,4 8-211,-2 8 1,3 5 0,6 9 0,1 1 241,-1 3 1,0-3-260,1 3 0,-2-1 0,-4-1 0,-2 2 111,-1-1 0,-8-10-28,2-8 1,-3-1 0,1-10-1,-1-8 312,-1-12 1,-1-8 144,6-18-915,5-3 0,2-6 1,8 2-1,2 2 1,3 7-4884,1 6 5111,2 5 0,5 8 0,-1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3165BB"/>
    </inkml:brush>
  </inkml:definitions>
  <inkml:trace contextRef="#ctx0" brushRef="#br0">4962 5871 14497,'57'-12'-106,"2"1"1,2 1 0,6-1 0,2-1 0,4-3 0,1 1 0,0 0 0,-1 0-146,0-1 1,-5 1-1,9 0 1,-3 0 248,-3 0 1,2 4 0,-11 2 0,-2 0 0,0 2 0,-2 0-39,-1 2 1,3-2 0,-8 1 0,4 2-112,0 2 133,1 1 1,-6 0-1,-2 0 1</inkml:trace>
  <inkml:trace contextRef="#ctx0" brushRef="#br0">7124 5729 14497,'37'-1'99,"0"-4"1,1-5-26,3-2 1,1-4-9,15-3 1,10 3 0,-28 7 0,2-1 0,2 2 0,0 0-2,1 1 0,2 0 0,0 3 1,2 0-277,4 2 0,1 0 1,-1 1-1,1 0 1,2 1-1,-1 0 0,-1 0 1,-1 0-363,-1 0 1,-1 0 405,-3 0 0,-1 0 1,3 3-1,0 0 1,-2 1-1,-1 0 0</inkml:trace>
  <inkml:trace contextRef="#ctx0" brushRef="#br0">2247 5829 15142,'-57'-29'-524,"6"1"0,6 1 0,5 2 0,7 1 0,3 0 664,1 2 1,3 2 0,2 5 0,5 1 0,3 2 0,2 2-155,0 5 1,0-1 130,-1 1 0,7 7 200,4 7-383,2 4 1,7 1 0,3 2 0,4 1 0,9 2 0,6-1-1,8-2 196,7-2 1,13-6 88,12-4-146,9 4 0,-35-7 0,1 0 0,5 1 0,0 1 0,1-2 0,2-1 0,3 0 0,3-1 27,3-1 0,2-1 0,9-1 0,3 0 0,-19 0 0,1-1 0,1 1 0,1 1 0,0 0 0,1 0-330,0 1 1,0 0 0,0 1 0,-1 0 0,0 1 0,1 0 282,-1-1 0,0 2 0,-1-1 0,1 0 0,0-1 0,0 2 0,-1-1 0,0 0 0,-1 1 0,27 1 0,-2 1-27,-4 1 1,-1 1-1,1-1 1,0 0 16,0 1 1,0 0-1,-1-3 1,1 0-1,1 2 1,-1 0-1,1 0 1,-2-1 45,-3-1 1,0-1-1,0 0 1,0-1-43,-3 1 1,-1-2-1,1 1 1,0-1-1,-1-1 1,-1-1 0,-1-1-1,-1-1 35,-4-2 0,-1 1 0,-6 1 0,-1 1-65,-1-1 1,0 0 0,-2 1-1,0 0 1,-3-1 0,-1 1-1,-4 1 1,0 1 53,30 0 0,-8 2-110,-12 0 1,-5 0 0,-11 0 0,-7 0-418,-9 0 286,-4 7 1,-3 1-1,-4 7 1,-6 3-835,-6 1 1,-13 8 1003,-12 1 0,6 0 0,-5 7 0</inkml:trace>
  <inkml:trace contextRef="#ctx0" brushRef="#br0">1707 5217 12958,'-29'-50'-415,"5"-1"0,2 6 1,3-3-1,5 2 0,3 4 1,2 4-1,1 5 679,3 3 0,2 6 0,0 0 0,-2-1-166,2-2 0,1 3 0,2 2 0,0 2 1,0 2 279,0 3 1,0 8 0,0 9-336,0 10 0,0 12 0,0 14 1,0 9 175,0 7 1,-5 11 0,1 6 0,-1 8-199,2-37 1,0 0 0,2 0 0,0 1-107,-1 0 0,-1-1 0,2 2 0,-1 1 0,1 0 0,-1 1 1,0 2-1,-1 1 118,1-1 0,1 0 1,0-3-1,1 0-71,-1 0 0,2 0 1,-1-3-1,0-2 1,0 38-1,1-7-367,4-11 0,3-10 0,6-10 1,0-4-194,0-1 1,1-2 0,-1-6 0,0-3-1049,0-5 1646,0-4 0,-6-2 0,-3-3 0,-3-4 0</inkml:trace>
  <inkml:trace contextRef="#ctx0" brushRef="#br0">782 4862 25882,'-42'-43'-2403,"12"1"1,8 1 0,9 1 1804,8 2 1,4 7 0,1-3 0,1 6 1001,4 4 0,0 4 0,7 6 1,6-1 947,2 1 0,1 0-29,7 0-1161,-2 6 1,15-5 0,-2 5 0,7-1 0,8 1 0,4 0 0,7 2 109,4-1 0,7 1-321,-31 3 1,0 1-1,2 2 1,1-1 0,4-2-1,0-1 1,3 2 0,1 0-42,2 0 0,1-1 1,3-2-1,2-1 227,7 1 0,0 0 0,-1 1 0,1 1 1,7-1-1,0 0 0,0 0 0,1 0-98,0-1 1,1 2 0,-25 1 0,-1 2 0,2-1-96,0-1 0,1 0 1,0 1-1,-1 0 1,-1 1-1,0-1 0,0 1 1,1 0-1,-1 0 1,0 1-1,1-1 0,-1 1-55,-1 0 0,1 1 0,0 0 0,2 0 1,0 0-1,0 0 62,0 1 0,0 0 0,-1 0 0,24 4 1,0-1-1,-26-3 0,-20-1 17</inkml:trace>
  <inkml:trace contextRef="#ctx0" brushRef="#br0">6511 4395 21946,'37'-4'5,"22"-1"3,-1-1 53,-2 2 0,-1-1 0,-2-2 0,0 1-38,-3 1 1,-1 1 0,2-2 0,-1 1 0,-1-1 0,-1 1 0,-4 0-1,-1 0 131,-3 0 0,0-1 0,35-7 618,-9-1-620,3 0 0,-10 4 0,2 1 0,-2-2 0,-4-2 0,-1-1 0,-2 0 223,2 0 0,-5 4-276,-2 1 1,-3-1-1,-1-2 1,-2 2 91,-3 5 0,-8-1-27,-6 1 0,-7 1 0,2 4 546,-3 0 0,-2 6-1017,0 3 0,-4 9 0,-1 2 0,1 2-442,-2 4 1,3 5 277,-7 2 1,3 7-1,-4-1 1,2 6-592,-2 2 0,-2 7 556,-1-2 1,5 8-1,0 3 1,-2 0-455,-1 0 0,-2-1-695,0-5 1428,6 0 0,-5 1 0,6 2 1,-2 0-1,1-3 0,2-5 1,3-1-98,1-1 0,3-5 274,-1-3 1,-5-5 0,1-9 0,1-1 99,2-3 0,-4 2-52,0-2 0,-5-3 0,0-2 0,-2-2 104,-2 2 0,0-3-16,0 3 0,-2-4 1,-4-2-1,-8-2 635,-8-1 1,-7-1-461,-4 5 0,-10 1 0,-10-3 0,-7-1 222,-7-1 1,-5 1-393,32-2 0,-1 1 1,0-2-1,-2-1 1,-5 3-1,-2-1 1,-2 0-1,-1 0-469,-5 0 0,0 1 1,2-2-1,-1 0 529,-7 1 1,0 1-149,-2-2 0,0-1 0,-1 1 0,-1-1 0,-5 0 0,0 0 0,-1 0 0,0 0 0,-2-1 0,0 1 0,1-2 0,0 1 0,-1-2 0,0 1 116,-2 1 1,0-1-1,-1-1 1,-2 0-113,25-1 0,-1 1 0,0-1 0,-24-1 0,1 0 1,24 1-1,1 0 0,0-1 0,1 1 0,0-1 0,1 0 59,-28-1 1,1 1-1,23 0 1,0 1 0,0 0-41,-3 0 1,0 0 0,0 0 0,2 0-1,1-1 1,0 1 0,0 0 0,0 0-1,0 0 1,1 1 0,-1 0 0,1 0-1,0-1 1,0 1 0,-1 1 0,-2 1 0,0 1 0,0-1 0,0 0 0,1 1 0,0-1 0,0 0 0,1 1 0,0-1 55,1 1 0,1 0 0,0 0 0,-24 1 0,0-1-76,24-1 0,-1 1 0,1-1 1,0 1-1,1 1 0,0-1 1,-1 1-1,-1-1 0,1 1 1,1-1-1,-1 1 0,1 0 18,-22 4 1,-1 0-1,1-3 1,1-1-182,1 1 0,1 1 40,-4 1 1,0 0 0,4-2-1,1 0 1,0 2 0,0 0-1,5-1 1,2 0 0,1-1-1,1 0 1,3-1 0,0 0-1,3-1 1,0 1-1481,4 1 0,1 1 1597,4 1 0,1 0 0,3 3 0,1 1 0,4-1 0,1 0 0,-35 15 0,5-1 0</inkml:trace>
  <inkml:trace contextRef="#ctx0" brushRef="#br1">4991 5487 17260,'3'2'-4,"32"14"-43,4-8 280,-1-18-32,-3-5 1,-34 14-197</inkml:trace>
  <inkml:trace contextRef="#ctx0" brushRef="#br2">14702 8715 24575,'0'0'0</inkml:trace>
  <inkml:trace contextRef="#ctx0" brushRef="#br2">6853 2474 7960,'5'-15'-51,"0"1"1,0-5 276,-5 0 1,0 0-1,0 5 1,0 0-1,0 0 1,0-1 253,0 1 0,-7 6 1,-2 4-1,-2 4-337,1 4 1,-7 6-1,3 7 1,-4 4 0,-1 2-1,-1 6-57,-2 2 1,3 11-1,-5-1 1,0 4-74,2 1 0,-5 5 1,5 1-1,-1 3 85,-1 2 1,6 0 47,0 0-93,2 0 1,2-2-1,1-1 1,2-4-1,3-1 32,2-3 0,-4-3 1,5-5-1,1-4-43,-3 1 0,6-5-134,-4 3 0,-1-3 0,1-1-29,2-1 0,-4 1 1,1-1 3,-2 0 0,4-4 0,-6 0 0,1 1-75,1 2 1,-5-5 92,4-3 0,1-5-27,-2-4 1,5 1 24,-4-7 1,6 0 0,-4-8-1,3-2-347,-1-2 0,-1-3 255,1-8 1,3 3 0,-4-4-49,0-1 0,4 1 0,-4-5 54,-1 1 1,4 7-1,-5-4 234,2 0 0,-3 4 0,2-5 174,-1 1 0,5 2 1,-3 7 107,0 2 1,2-2-24,-5 2 283,6 4 1,-3 1-1,6 11-292,0 9 1,1 1-1,4 6 1,3 0-178,0 0 0,4 0-101,-2 2 0,2 1 0,4-6 0,2 0 36,1 1 0,1-4 46,-1 3 1,-2-5-1,5-4 19,-1-5 1,4 1-1,-1-1-145,3-2 0,0-3 0,-2-3 1,-3-4-904,-1-1 0,2 4-482,-4-6 0,5 7 1410,-5-2 0,6 4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7820 5345 14579,'-28'-14'-216,"1"0"1,3 1-1,5 4 1,3 3 0,2 1-1,0 0 1,0 2 675,0 1 0,-1 2 1,3 2 87,2 3 1,4-2-58,6 6-430,0-6 0,2 8 0,2-6 0,6-2 0,2 1 1,4-1-1,3 1 156,5 0 1,4-3 0,5-1 0,5 2-142,3 2 0,8-2-80,4 3 0,8-4 1,9-1-1,10 0 39,-33 1 1,1-2 0,3-1 0,2-2 0,5 0 0,1-1 0,2-1 0,1-1-331,4 0 0,1 0 0,1 0 0,0 0 298,3-1 1,0 1-1,-4 0 1,-1 0 0,3 0-1,-1 0 1,-2 0-1,-1 0 42,-1-1 1,0 1 0,2 2 0,-1 1 17,4-1 0,0 0 1,-4 4-1,1-1 1,3 0-1,-1 0 1,-1 0-1,-1 2-54,1 0 0,-1 0 1,-1 0-1,1 2 56,3 0 0,-1 0-85,-2-1 0,0 0 1,1 4-1,0 1 1,-3-3-1,0 0 1,0 0-1,0 1 1,0-1-1,0 1 7,0 0 1,0 0 11,-3 1 0,-1 0 0,-2-1 1,0 0-1,-4-2 0,-1 0 1,1 0-1,-1-2 0,0 0 1,0 0 140,0 0 1,0 0-86,-4 0 0,0 0 0,1 0 0,0 0 0,-2 0 0,2 0 0,1 0 0,0 0 0,1 0 0,-1-2 118,0 0 1,-1 0-91,-6 1 0,-1 0 0,2-4 0,0-1 0,34 0 0,0-1 0,-5 0-390,-6-1 520,-11 5 1,-10-4 0,-9 7 0,-5-1-1,-4-3 1006,-5 0-1194,-10-1 0,-9 5-236,-10 0 1,-3 2 236,-6 2 83,-7-2 1,5 9 0,-4-5 0,1 1 0,0 0-1362,2 1 0,1-3 497,2 5 1,6-1-1,4 5 607,8 1 1,10-1 0,8 0 0</inkml:trace>
  <inkml:trace contextRef="#ctx0" brushRef="#br0">18668 5260 9382,'-19'-9'-126,"0"-1"0,0 1 0,1-1 0,-1 1 174,1-2 1,-1-2-1,3-1 1,4 1 331,-1 4-197,1-4 1,2 5 0,2-6 0,2 0 335,3-1 1,3 8 60,4 2-398,4 3 1,7 2 0,-1 0 0,0 0 317,0 0 1,0 0-285,1 0 1,-1 0 0,0 0 0,2 0 47,3 0 0,3 2-148,6 3 0,1-4 0,-1 4 0,2-2 15,3 2 1,8-2-152,7 6 1,7-4 0,0 5 0,7-1-41,3-1 1,7 3 71,-31-8 0,-1-1 0,39 4 0,-39-4 0,1-1 0,0 2 0,0-1-105,0 0 0,1-1 0,3 0 0,-1 0 119,-1-1 1,-1 0 0,3 0 0,-1 0-1,36 0 1,-38 0 0,0 0 52,1 0 0,-1 0-1,3 0 1,-1 0-34,-2 0 0,1 0 0,1 0 0,1 0 1,35 0-1,-38 0 0,0 0 17,0 0 0,1 0 0,2 0 0,0 0-37,0 0 1,0 0-1,0 0 1,0 0-1,-2 0 1,0 0-1,-1 0 1,1 0-52,-1 0 1,1 0-1,4 0 1,-1 1 44,-1 2 0,0-1 0,2-1 0,0 0 0,-6 1 1,0 0-1,2 0 0,1 0 27,0 0 1,2 0-1,3-1 1,1 0-27,-2 1 0,-1 1 0,3-2 0,0 1 1,-4-1-1,-1 1 0,2 1 0,-1 0 1,2 1 1,1 0-1,2-2 1,0 1-37,2 2 1,-1-1 25,0-2 1,0 0-1,-4 1 1,-1 1-1,1-2 1,0 0-1,2 1 1,1 0-1,1 0 1,1 0 46,-2 0 1,0 1-41,2-2 0,-2 0 1,-6 1-1,-1-1 1,2 1-1,1-1 1,1-1-1,-1 1 1,0-1-1,-1 1 79,0 1 1,0-1-89,4-2 1,-1 1-1,-8 3 1,-1-1-1,5-2 1,1-1-1,0 2 1,-1-1-1,0 2 1,0 1-13,-1 0 1,0 0 0,0-3 0,-1 1-1,0 1 1,-1 0 0,2 0 0,1-1-28,2 0 0,0 1 0,-2-1 1,-1 0 48,3-1 0,1-2-33,-4 1 1,0 0-1,1 0 1,0 0-1,2 0 1,-1 0-1,2 0 1,-1 0 0,2 0-1,-1 0 1,-2 0-1,-1 0 1,0 0-1,-1 0-3,-2 0 0,1 0 1,2 0-1,2-1 39,0-2 1,0 1 0,-1 1 0,0 0 0,0-1-1,0 0 1,-1 1 0,1 0 27,1 1 0,1 0 0,4 0 0,0-1 19,3-2 1,-1 1-61,2 1 1,0 0-1,1-2 1,0 0-1,1 3 1,0 2-1,1-1 1,2 1-1,3 1 1,1 0 0,5 1 0,1 0 1,0-2-1,0 1 1,3 1-1,0 1 1,1 0-1,-1 1-397,2 1 0,0-1 0,-1-1 0,0-1 390,1 1 0,-1 0 1,-4-1-1,-1 0 1,0 1-1,0 1 1,-1-2-1,0 0 37,-1-1 1,0 0 0,-2 2 0,0 1-85,4-1 0,-2-1 0,-8 0 1,-2 0-1,0 0 0,-2 0 0,-4 0 1,-1-1 156,-3-2 1,-1 1-1,-4-1 1,-1 1 0,34 3 1,-16-4 0,-10 4 0,-9-3 128,-7-2 0,-11 0 90,-4 0 43,-3 0-415,-8 0 1051,-2 0-1896,-6 0 0,2 0 1,1 1-1,2 4-1331,-2 4 2202,5 4 1,6 8-1,8 1 1</inkml:trace>
  <inkml:trace contextRef="#ctx0" brushRef="#br0">3669 10577 8483,'0'-35'9,"0"5"1,-2-3-1,-3 5 1,-3 4 0,-1 5 390,-1 3 1,-1 4 0,-6 1 0,-4 3 0,-1 1 0,-3 4-388,-2 2 1,-1 2 0,-2 4-1,-3 4-49,-5 4 1,1 1 0,-1 0 0,1 1-99,0-1 0,2-2-65,7-2 95,0 3 0,1-10 1,3 5 33,5-2 384,10-1-33,2-5-317,7 0 1,2 1 0,1 6 0,2 5 0,-2 7 0,-2 3 50,-1 4 0,0 5-15,0 2 1,0 8 0,0 0 0,0 7-59,0 2 0,0 1 47,0 1 1,0 2 0,0-7 0,0-1 109,0-2 0,2-3-49,3-3 0,-4-3 0,6-8 0,-3-2 215,1-1 0,5-7-79,-6 2 0,7-5 0,-1-3 0,4-3 111,5-1 0,-2-3-130,7-4 1,1 0-1,9 0 1,5-1-287,7-4 0,3-1-142,3-4-202,3-2 1,-6 5 0,5-4 0,-3 3 462,-2 2 0,-2-5 0,-4 3 0</inkml:trace>
  <inkml:trace contextRef="#ctx0" brushRef="#br0">3939 10804 10910,'0'-14'-344,"0"-5"0,0-1 1,0-1 1666,0 1 0,1 2-911,4 9 1,-2 4-1,5 10 1,0 6-391,0 6 0,-5 5 0,3 7 0,-1-1-200,0 1 1,1-1-124,-1 1 1,-3 4 0,2-2 0,-2-2-296,-2-4 0,1-6 214,4 5 1,-3-7 520,2 2 0,0-10-33,0-4 1,0-14 0,3-7 0,1-6 107,0-8 1,0 0-76,2-8 0,2 0 1,-2-5-1,2 1 167,3-1 0,-1 5 319,0 0-480,0 0 1,0 4-1,-1 5 1,-2 9 111,-1 4 1,-6 8 0,4 5 0,-1 7-67,-4 11 0,-2 5-265,-1 9 0,2 4 0,1 2 0,2 1-413,-2 3 1,-1-4 141,-2-2 0,0 2 0,1-2 0,2-1-1026,2-2 1,6-8 263,-1-3 1099,9-3 0,3-8 0,6-2 0</inkml:trace>
  <inkml:trace contextRef="#ctx0" brushRef="#br0">4579 10876 8529,'-15'0'557,"1"0"1,6 6-28,3 3 0,5 4 71,5 1 0,-3 2 0,4 1 0,0 4-601,4 1 1,-2-3-477,1 5 1,1-5 0,6 3 475,3-2 0,3 6 0,6-4 0</inkml:trace>
  <inkml:trace contextRef="#ctx0" brushRef="#br0">5275 10876 8537,'-8'-7'-396,"2"4"0,6-6 0,2-1 0,2 2 396,6 3 0,9-2 0,3-1 0</inkml:trace>
  <inkml:trace contextRef="#ctx0" brushRef="#br0">6384 10776 8507,'38'-5'-114,"-2"-1"1,1 0-1,-1-2 1,5 1-1,5 0 1,5 0-172,-1 1 0,5-4 0,-2 4 0,2 0 173,2-1 0,4 1 0,1 3 0,0-2 0,-1 2 0,1 0 110,-2-2 0,-3 4 1,-5-4-1,-5 3-90,-3 2 0,1 0 92,2 0 147,-3 7 0,7-6 0,-5 4 0,1-3 0,0-1 698,2 4-686,2-4 1,1 6 0,2-7 0,3 0-1,3 0 1,1 0 0,-1 0 335,-3 0 1,0-2-396,-14-3 0,1 2 1,-9-6-1,-1-1 88,1 2 1,-2 1-220,-4 2 0,6 3 1,2-3-1,6 2-326,5-1 1,-3 2-17,7-3 1,2 4 0,8 1 0,3 0-338,-1 0 1,6 0 552,-4 0 1,1 0 0,0 0 0,1 0 156,-4 0 0,-4 0 32,-3 0 0,-1 0 0,0 0 0,-3 0 294,0 0 1,-1 0-126,5 0 1,6-5 0,3-1-1,4-1 201,1 1 1,0 0-501,0 1 1,1 3 0,3-4 97,1 0 0,-1-2 0,-4-6 0</inkml:trace>
  <inkml:trace contextRef="#ctx0" brushRef="#br0">11432 10534 8472,'58'-9'-39,"4"1"0,5 2-50,8 3 0,-33 2 0,1 0-84,4 1 1,1 0 0,1 0 0,1 0-1,1 0 1,-1 0 0,0 0 0,0 0-1808,-3 0 0,-1 0 1980,2 0 0,-1 0 0,-3 0 0,-1 0 0,3 0 0,-1 0 0</inkml:trace>
  <inkml:trace contextRef="#ctx0" brushRef="#br0">12853 10563 8472,'-14'-7'23,"0"-2"1,6 1 295,3-1 0,4 4 147,1-5 0,6 7 0,5-3-466,6 0 0,18 4 0,9-4 0</inkml:trace>
  <inkml:trace contextRef="#ctx0" brushRef="#br0">13976 10478 8266,'0'-23'-51,"0"3"1,0 1 0,0 0-1,0 0 1,0-2 0,0-1 649,0 0 1,5-3 0,2 6 0,0 0-1,6 0 1,3 0-106,3 2 1,5 3-1,-4 4 1,2 5-257,3 4 1,-2 1 0,-1 3 0,-2 5-4,-2 6 1,-3 10-366,0-1 0,-7 9 1,-4 3-1,-2 1-169,-2 4 1,0-4 49,0 2 1,0-7 0,-2 3 0,-1-4-437,-2-2 0,1-6 329,4-3 0,-2-5 328,-3-4 1,4-10 270,-4-10 1,3-9 0,2-4 0,2-6 21,3-4 0,-2 1-216,6-5 1,-1-1-1,3-5 1,-1 2 12,1 3 1,1-3 40,3 3 0,-1 3 1,-1 4-1,-2 5 394,-2 7-310,-6 10 1,5 3 0,-5 7-1,2 4-150,-2 4 0,0 9 10,2 1 0,5 11 0,9-2 0,4 4-258,4 3 0,8-4-333,3 7 0,3-5 0,1 4 0,3-3 544,2-2 0,4-2 0,6-2 0</inkml:trace>
  <inkml:trace contextRef="#ctx0" brushRef="#br0">15157 10463 8233,'0'-36'163,"-2"3"0,-1 4 0,-2 6 0,0 5 510,-1 7 0,4 6 0,-2 10 0,2 6 0,2 7 0,0 5-337,0 4 1,5 8-1,0 1 1,-1 2 75,3 0-515,-6 0 0,6 2 0,-7-1 0,0 2 0,0-3 0,0-2 0,0-3-1487,0 2 0,0-5 856,0 3 1,1-3 0,2-3 0,4-3-968,1-5 1701,-5-3 0,9-8 0,-4-2 0</inkml:trace>
  <inkml:trace contextRef="#ctx0" brushRef="#br0">15597 10549 8233,'0'-15'0,"2"1"0,3 0 633,-4 6 0,4-3 0,-10 8 0,-4 4 0,-4 7 0,-1 7 278,0 3 1,-1 5-844,1 5 1,2 5 0,1 0-1,3-1-126,1-2 0,3-2-162,4 1 0,6-2 1,5-2-1,6-5-318,7-4 0,9 0 414,5-11 1,2 0 0,-2-7-1,-4-3 378,1-4 0,-7-9-128,1-1 0,-7-6 0,-9 0 0,-4-5 138,-4-3 0,-11 0-94,-9 4 1,-5-4-1,-9 1 1,1 4-317,-1 3 0,3 7-830,2-1 1,-1 8 0,6 3-2759,1 2 3734,9 1 0,9 5 0,8 0 0</inkml:trace>
  <inkml:trace contextRef="#ctx0" brushRef="#br0">16038 9923 8221,'0'-16'-127,"0"-1"612,0-2 0,-6 2 0,-4 7 0,-2 7 1,-4 6 683,-3 7 0,3 9-1112,-3 4 1,-1 9 0,-1 3-1,0 1-535,1 3 1,1 1 280,5-2 0,1 1 1,4-4-1,4 0-137,3 0 1,4-4 87,3-7 1,4-5 0,10-10 0,6-4 488,7-3 0,0-2-279,5 0 457,-5-7 0,3 1 1,-7-5-1,-1 1 0,-3-1 435,-5-1 0,-10-3 0,-4 1-692,-3 0 0,-10 1-644,-7 4 0,-5 3 1,-9 6-1,1 0-3111,0 0 3591,-1 0 0,1 0 0,-1 0 0</inkml:trace>
  <inkml:trace contextRef="#ctx0" brushRef="#br0">16635 9852 8293,'7'-19'182,"2"0"0,4 2 0,2 1 0,3 3 0,4 2 0,3 3 474,5 2 0,3-3 0,1 4 1,3 2-1,6 1 0,1 2-351,-1 0 1,-3 0-1,-12 2 1,-1 2-262,-4 6-79,-2-4 1,-13 7-1,-3-4 1,-4 4 0,-1 1-1,0 0 1,0 2-249,0 3 1,0-2 202,0 7 0,0 0 0,0 6 0,2 3-41,3 5 0,2 5 32,8 4 1,0 4 0,4 7 0,4 2-78,-1 2 1,0 4-101,-3-4 1,-5-6-1,0-3 1,-7-3 113,-6-4 1,-2-5 318,-4-13 0,-5-1 0,-9-3 0,-4-5 541,-4-3 0,-6-4-440,-1-2 1,1-4-1,5-4 1,1 1 10,3 2 1,-1-1-811,6-4 0,0 5 1,5 3-1,0 3 531,-1 5 0,1 1 0,0-3 0</inkml:trace>
  <inkml:trace contextRef="#ctx0" brushRef="#br0">24355 9767 12486,'2'-8'-684,"1"1"1,3 1 970,2-3 1,-3 1 0,3-2 523,-2-1 0,4 3 0,-5-1-260,-2-2 1,-2 3-1,1 0 1,1 0 313,2 0 1,0 3 374,-5-4-63,0 6 0,0-10 805,0 4-398,0-4-638,0 5-663,0-4 19,0 10 0,0-3 25,0 10 0,0 3 0,0 8-4,0 3 1,0-2-168,0 7 0,0-1 1,-2 6-1,-1 1-133,-2 3 1,0 3-22,5 7 0,0 6 1,0 3-1,0 3-2,0 2 0,0 5-2,0-1 0,2 4 1,1-6-1,2-4-11,-2 0 0,-1 1 12,-2 0 0,0 4 1,0-3-1,0-6 1,0-5 0,0-5 4,0-3 0,-5 1 1,0-7-1,2-4-11,1-3 1,2-6 2,0 5 0,0-7 0,0 2-4,0-3 0,0-6-21,0-1 2,0-6-68,7 4-355,-6-7-156,6 0 136,-7 0 168,0 0-65,0-7 1,-7 6 194,-2-4 0,-4 3 1,-1 2-1,0 0-166,-1 0 1,-4-4 235,1-1 0,-8 0 0,3 5 0,-4 0-190,-2 0 1,-1-1 3,-3-4 0,-3 3 1,-7-2-1,0 2-304,1 2 1,-1 0 442,0 0 0,1 0 0,-1 0 0,2 0-7,3 0 0,2 0 88,3 0 1,9 0 0,-1 0 428,3 0 1,6 0-97,-3 0 0,9-2 0,6-2 401,2-6-644,2-2 0,0-3 1,0 1-80,0 0 1,0 4 24,0 1 0,0 4 0,0-4-182,0-2 0,-6 3 177,-4-2 1,2 7 0,-1-3-1,-2 1 17,-2 0 1,-1 1 8,0 4 0,-1 0 0,1-2 1,0-1 187,0-2-139,0 0 1,1 4-1,2-2 1,3-4 79,2-1 0,1 4-88,5-6 0,0 5 0,0-4 0,0-2 2,0-2 1,0 2-21,0-3 1,0 6-1,0-9 1,0-1-83,0 3 1,0-6 53,0 2 0,-5-5 0,0 4 1,2-1-12,2 1 1,-6-4-47,-2 5 1,1 0-1,0 5 1,2 0-829,3 0 0,-4 4 57,3 1 0,0 4 0,12-3 844,11 2 0,10-12 0,13 2 0</inkml:trace>
  <inkml:trace contextRef="#ctx0" brushRef="#br0">24583 11089 8422,'-10'-2'-982,"1"-1"1383,-2-2 1,3 1 0,0 2 0,0-1 394,0-2 1,4 0 0,-6 5-57,-1 0 1,3-4 0,-1-1 342,-2 2 1,4 0-342,3-2 0,-4 3 182,-2-2-497,4 2 1,1 4-33,10 2 1,4-2-267,10 3 1,3-4 0,8-1 0,4 0-165,3 0 0,6 0-13,5 0 1,2 0 0,7-1 0,0-4 32,0-5 1,0 2-115,-1-1 1,0 4 0,-3-3 0,-2 0-31,-2 1 1,-8 3 171,-8 0 0,-3 2 0,-3 2 0,-3 0 235,-5 0-109,-10 0 0,-2 2 221,-7 2 0,0 0-208,0 5 0,0-4-186,0 4 172,0-6 376,0 4-282,0-7-259,0-7 0,0 0 1,0-8-1,0-1 1,0-1-83,0-2 1,0-6 0,0 1-1,0-3-212,0-1 0,0-2 54,0-3 0,0-5 0,0-10 0,0-4-400,0-3 0,0-3 489,0-4 1,0-3 0,-2-3 0,-1 5 39,-2 6 0,-6 11 262,2 4 0,-4 1 1,0 8-1,2 3 245,2 4 0,1 6-182,-2 5 0,4-3 0,6-1 0,0 1 30,0 2 1,0 1 0,0-3 0,0-1-138,0 2 1,5-4-31,0 2 1,-1-1 0,-4 3 0,0-4 159,0-1 1,0 3-96,0-5 0,-6 5 1,-2-3-1,-1 2 104,-1 2 0,1 2-57,-6 2 137,7 0 0,-4 5-474,2-1 0,4 8 0,1 2 0,4 8-707,1 5 1,0 1-29,0 0 1,0 2-1,1 2 1,6 2-502,7 2 0,2-4-291,7 1 1,3-4 1701,7 0 0,9-1 0,9 0 0</inkml:trace>
  <inkml:trace contextRef="#ctx0" brushRef="#br0">25422 11089 8300,'-5'-14'202,"-1"-1"1,-1 1 571,1 0 0,1 0 1,5 0 414,0-1 0,0 6-35,0-1 0,-4 6 631,-1-6-862,0 7-764,5-3 1,6 10 0,4 3 0,4-1 0,5 0 1,3 4-142,7-5 1,5-1 0,4-4 0,5 0-164,4 0 1,9 0 103,5 0 0,6-6 0,-4-4 0,3-2-57,7-2 0,-7-1 5,5 1 1,-11 5 0,-3 1 0,-6 0 46,-2 0 1,-18 5 776,-2-2-362,-10 4 0,-11 2-129,-4 4 1,-8-2-1,-6 5 1,-3 0 330,-1 0 1,5 0-430,-1 1 0,6-1 1,-6-5-237,-1 2-64,5 0 1,-2-5 91,3 0-102,3 0 1,-9-7-1,5-2-298,-2-4 0,5-6 331,-2 0 1,-1-6 0,0 1 0,-1-4-185,1-5 0,-3-5 206,4-10 1,0-4 0,5-8 0,0-4-83,0-6 1,0 7 231,0-8 0,0 9 1,0 2-1,0 3 284,0 0 1,0 10-209,0-5 0,0 11 0,-2 4 0,-1 3 245,-1 2 1,-6 2-260,5 2 1,-4 6 0,3 1 0,-2 2 95,-3 0 0,3-1-117,-2 1 0,7 3 0,-3-5 0,1 1 88,0-4 1,-4 4-72,4 1 1,-1 0 0,3 3 0,-2 3 304,2 1-519,1 5 1,-3 2 0,1 10-339,0 5 0,3 2 87,1 3 0,-2-1 0,-1 2 0,-2 1-2040,2 2 1,3 5 628,5-5 1780,3 6 0,12 3 0,3 9 0</inkml:trace>
  <inkml:trace contextRef="#ctx0" brushRef="#br0">27967 11089 8311,'6'-14'391,"0"-1"1,5 1 0,-1 0 0,1 1 0,2 4 452,1 4 1,-6 5 0,-4 5 0,-2 6-1,-2 6-634,0 7 1,0-2-1,0 2 1,-2-1-209,-2 0 1,1-1 0,-5-5 0,0 2-295,0-2 0,-2-2-146,-4-6 465,0-3 1,6-12 0,3-5 0,4-6 105,1-7 0,1-3-98,4-1 131,3-1 0,8 1 0,1 1 0,4 2 0,-1 1 259,1-1 1,2 9 0,-4 3 0,-1 5 556,-2 5-214,-2 2-497,0 7 0,-6 8 0,-3 10 1,-5 3-1,-5 1-11,-5 1 0,-4-1 1,-3 0-1,-2-1-218,1-3 0,1-3-279,-2-7 201,3 0 0,-4-6 0,6-3 0,-1-4 0,1-1-108,0 0 0,6-11 0,3-5 0,4-4-176,1-5 1,0-7 283,0-1-75,6 0 1,2 4-1,6 2 1,0 2-1,2 3 60,3 1 0,2 4 0,4 6 1,-3 3 62,-1 2 0,-1 3 269,-1 7 0,-8 6 1,2 9-1,-5 3 581,-5 0 0,-3 5-516,-5-3 1,-3-2 0,-8 0-1,-1-2 232,-2-2 1,-1-3-466,1 0 0,3-6 0,-3-1 0,3-2 268,2-2 0,0-4-279,-1-5 0,7-3 1,4-6-1,2-2-76,2-3 0,2-3 127,2-7-168,4 7 1,7-3 0,-1 6 0,0 2-1,2 1 1,1 2 0,2 1 373,-1 4 0,-7-3-157,-2 8 1,-1 1-1,1 7 115,-4 6 0,-3 2-316,-2 3-367,0 5 1,-7-4 0,0 3 0,-1-2 0,1 1-967,1 1 0,3 0 1,-5-5-1,2 0 1332,2 0 0,3 0 0,1 1 0</inkml:trace>
  <inkml:trace contextRef="#ctx0" brushRef="#br0">27995 10705 8326,'0'-14'198,"5"4"0,0 1 0,-2-2 1852,-2-2 1,4 4 367,0-1-1527,6 7-770,-9-3 0,4 12 0,-6 3 0,0 4 0,-2 0 1,-2-2-274,-6-2 1,2-1 0,-1 3-677,-2-1 1,-2-6 535,-1 6 1,4-7-1,1 2 200,-2-4 189,4-7 1,-4-2 0,7-8 0,0-1 333,3-2 0,2 0-123,4 5 0,3 0 1,5-1-1,-2 1 317,-2 0 0,1 6-507,4 3 0,0 4 89,0 1 1,-6 6-195,-3 4 1,-3 2 0,-4 2 0,-1 1-86,-2-1 0,-6 0 32,2 0 1,1-6 0,-2-3 583,-1-3 0,-1-2 994,-3 0-1178,7 0 1,2-7 0,6-2 0,0-4 0,0-1 185,0 0 1,0-5 0,2 0 0,2 3-636,6 5 0,3 0-717,1 6 1,0 0 0,0 5-1,0 4-6312,1 5 7118,-7 7 0,4 12 0,-4 1 0</inkml:trace>
  <inkml:trace contextRef="#ctx0" brushRef="#br0">27597 11160 8326,'0'-14'391,"0"-1"1,0 1-1,0 0 1,0 0 1750,0 0 1,2 4-1,1 4-1788,2 4 1,-1 1 0,-5 10 0,-2 2-550,-2 2 1,-5 1-1,4 0 1,-2 0-112,-3 1 0,0-6 0,0-1 1,1 0-591,-1 0 1021,-1-5 0,-2 3 753,-1-6 1,7-6-304,4-3 1,2-6 0,2-2 206,0-2 0,6 0 261,4 5-803,3 0 0,1 4 0,0 1 0,0-1 1,0 2 124,1 4 1,-1 2-565,0 2 1,-6 2 15,-3 2 0,-4-1 0,-2 7 1,-4-1-1337,-5-1 0,3 5 799,-3-4 1,2-1 0,-3 0 0,3 0-3167,2 0 2280,-5-5 0,11 8 1606,0-6 0,6 6 0,8-3 0</inkml:trace>
  <inkml:trace contextRef="#ctx0" brushRef="#br0">27825 11530 8326,'-8'-10'3370,"1"2"-2101,1 2 0,4 0 0,-4 2 372,0 0-718,4-1-637,-4 5 0,6 1 117,0 4-298,0-3-10,0 4 0,1-6 332,4 0 0,-3 2 0,4 1 1189,0 2-1108,-4-1-531,11-4 0,-10 0 0,6 0-694,2 0 1,-3 0 0,2 0-5388,1 0 6104,-5 0 0,7 7 0,-5 1 0</inkml:trace>
  <inkml:trace contextRef="#ctx0" brushRef="#br0">28280 11487 8326,'6'-8'3471,"-5"2"1,7 6-2634,-3 0-462,-3 0-1170,4 0-696,-6 0 368,0 6 705,0-4 1,0 5 549,0-2 994,0-3 249,0 4 0,2-6 1554,2 0-2094,-2 0-1045,4 0-1050,-6 0-613,0 0 0,7-6 1,0-2-1</inkml:trace>
  <inkml:trace contextRef="#ctx0" brushRef="#br0">28493 11259 12482,'8'7'7217,"-4"2"-6988,-2-2 0,-2 5-961,0-2 0,0-2-432,0 1 0,0-4 970,0 4-5477,0-6 5671,0 4 0,0-7 0</inkml:trace>
  <inkml:trace contextRef="#ctx0" brushRef="#br0">28550 11004 8326,'8'-7'1825,"-4"-2"0,-1 1 1085,2-2-1913,-3 7 0,6-3-454,-4 6 1,0 0-684,5 0-293,-6 6 1,4-3-2749,-7 7 2665,0-7 1,-7 8 515,-2-6 0,-10 6 0,-3-3 0</inkml:trace>
  <inkml:trace contextRef="#ctx0" brushRef="#br0">27697 10776 8326,'-8'-6'886,"-3"-2"0,4-5 0,1 2 7471,0 2-7350,-5 5 1,7-2-1163,-5 6 1,6 6-640,-2 4 0,4-2-73,1 1 1,0-4-1,-2 3-3090,-3-2 296,4 5 3661,-6-3 0,1 13 0,-2 1 0</inkml:trace>
  <inkml:trace contextRef="#ctx0" brushRef="#br0">27654 10904 8326,'0'-9'8818,"0"-1"-7806,0 7 1,2-3-667,2 6-607,-2 0 0,10 1 0,-4 4 0,2 3 261,-1 0 0,1 11 0,4-4 0</inkml:trace>
  <inkml:trace contextRef="#ctx0" brushRef="#br0">23716 9752 9183,'15'-6'-251,"3"-2"0,1 0 0,0 2 0,1 1 1,2 1-1,2 0-71,0 3 0,1 1 1,7 0-1,2 0 339,3 0 1,-1 6-24,2 4 0,9 9 1,-2 3-1</inkml:trace>
  <inkml:trace contextRef="#ctx0" brushRef="#br0">22280 13349 8381,'-19'0'119,"0"0"1,1 0 0,3-1 0,0-3 0,1 0 0,1-1 358,4-1 1,4 3 0,10-5 0,4 1 0,6 4 0,2 2-330,2 1 0,6 0 0,1 0 0,4 0-17,3 0-67,6 0 0,-2 0 1,7 0-1,5 0 1,8 0-1,11 0 1,11 0 35,-35 0 0,2 0 0,5 0 0,2 0-26,3 0 1,2 0-101,4 0 0,2 0 0,3 0 0,0 0 1,2 0-1,0 0 0,-3 0 0,0 0 1,-1 0-1,-2 0 0,1 0 0,-1 0 1,-1 0-1,-1 0-108,-1 0 1,0 0 0,-1-1 0,-1 0 63,-5-1 1,-2-1 0,0 2 0,-1-1 0,3-2 0,-1 0 0,-2 0 0,-1 0-95,-1 0 1,-1 0-1,-4 2 1,-1 0 138,34-8 1,-11 2 0,-8-3-1,-12 3 42,-10 2 0,-9-5 0,-20 3 37,-11 0 0,-9-4 35,-15 2 0,-4-1 1,-1 0-1,-3 1-69,-2-1 0,-1-1 51,2-2 1,5-1 0,8 1 0,3 1 406,1 4-28,2-4 0,13 13-191,6 0 0,8 7-44,11 7 1,1 2 0,4 3-1,-3 4 533,-1 4 0,-6 2-423,1-1 1,-8 0 0,-7-1 0,-3-1-37,-6-3 0,-9-5-692,-15 1 1,0-5 0,-8-3 0,-3-3 401,-1-2 0,1 5 0,2-3 0</inkml:trace>
  <inkml:trace contextRef="#ctx0" brushRef="#br0">17915 13122 8328,'-29'8'211,"7"3"1,3-7-1,5 1 1,6 0 603,8 0 0,8-1 0,9-4 0,4 0-448,1 0 0,3-6 0,7-5 0,3-5 0,1-6 0,4-3-73,1-5 1,1-3 0,1-2-1,1-8-125,4-7 0,1-7-17,-23 26 1,0 0-87,16-34 0,-21 30 1,-2-2-1,-3 0 1,-1 0-1,0-2 0,-3 0 1,7-37-1,-8 4 1,-8 9 582,-6 7 1,-11 14-356,-10 8 1,-9 11 0,-5 5 0,-4 7 181,-6 7 1,2 8-276,-6 6 1,2 6 0,-2 6-1,6 8-54,6 4 0,6 11-191,5 7 0,7 9 1,5 6-1,6 2-191,6 2 0,3 7 163,2 2 0,0-35 0,0 0 0,0 2 0,0 0 0,1-1 0,0 1-268,1-2 1,1 0 0,-3-2-1,1 1 75,1-1 1,1-1 0,-2 31 0,-1-9 0,0-7-357,0-5 1,-4-11-132,-1 2 1,-6-11 0,3-4 0,0-7-1943,3-6 1845,-3-7 849,1-1 0,-1-7 0,1 0 0</inkml:trace>
  <inkml:trace contextRef="#ctx0" brushRef="#br0">17645 13449 8222,'4'-14'148,"4"-1"1,5 0 667,7-4 0,7 3-371,7-3 331,2 3 1,18-3 0,4-1 0,5-1 0,4-1 0,-3 1 0,-2 1-330,-4 2 1,-9 7-1427,-6 2 1,-7 6 0,-9-2 0,-3 5 978,-5 5 0,-10-4 0,-2 6 0</inkml:trace>
  <inkml:trace contextRef="#ctx0" brushRef="#br0">18327 13591 8222,'14'0'1587,"1"0"0,5-6-824,4-4 1,4-9-127,5-5 0,5-9 0,7-5 0,-1-1 27,-3 1 1,-8-3-518,0 3 0,-9-2 1,-7 3-1,-6 5 76,-6 7 1,-5 6-35,-5 9 1,-4-1 0,-10 6 0,-5 4 230,-3 4 1,4 5-262,-1 6 1,5 2 0,-3 5 0,1 5 93,4 6 1,1 3-402,2-2 0,1 3 0,4 5 0,4-1-496,4-2 1,1-2 188,0 2 0,7 1 0,8-5 0,7-4-481,5-5 0,3-9 466,3-7 0,2-7 0,4-2 0,-3-10-99,-1-7 1,-2-7 193,-4-9 1,4-3 0,-1-5 0,-4 1-305,-3 2 0,-6 0 512,5-4 0,-2 2 1,2 5-1,-5 9 143,-4 3 1,-2 4 714,-3 5 1,1 8-58,-7 6 0,0 6 240,-9 8 1,-2 7 0,-5 1 0,-1 2 417,-3 0 1,-1 1-1167,3 8 0,0-3 0,-1 3 0,1-4-316,0-6 0,1 3-136,4-7 1,-2 4 0,6-4-433,2-1 458,1-9 0,9-11 1,2-12-1,5-8 60,5-5 1,-1-3 289,5-3 1,-1-2 0,2-3 0,-5 5 325,-3 3 0,-2 8 268,0 3-106,-6 3 0,0 8 0,-5 5 0,4 8 0,-1 8-285,0 4 1,5 8-1045,-1-1 0,2-2 0,3 0 1,-1-1-1619,0-4 1,2-6 1162,3-1 326,-3-7 0,9 0 920,-6-12 0,6-7 0,-3-13 0</inkml:trace>
  <inkml:trace contextRef="#ctx0" brushRef="#br0">19578 12653 8222,'8'-43'0,"3"7"0,-4 4 3437,0 7-1838,-3 4-832,8 13 1,-9 4 0,7 10-1,-1 8 1,1 8 561,-1 5 1,-1 8 0,3 4 0,-3 7-765,-2 6 0,1 5-192,-2 5-811,-4-4 0,5 12 1,-6-4-1,0 4 1,0 1-1,0 0 0,-1 0-4318,-4 0 0,-4-8 3630,-10-6 0,1-8 1,-5-13 1125,-3-7 0,-7-7 0,-3-8 0</inkml:trace>
  <inkml:trace contextRef="#ctx0" brushRef="#br0">19408 13463 8222,'-10'-28'0,"1"-1"0,6-1 1045,-2-3 0,10 8-348,4-4 1,12 4-1,7-2 1,8 2 255,5 1 0,4 7-740,2-2 0,4 5 0,4 2 1,-1 5-293,-2 0 0,-13 3-702,-1 4 1,-8 0-1,-5 1 1,-2 2-2930,-3 2 3710,-7 0 0,-1 1 0,-4 2 0</inkml:trace>
  <inkml:trace contextRef="#ctx0" brushRef="#br0">19991 13207 8222,'-10'14'0,"2"2"1652,2 3 0,1-3-865,5 3 0,0 3 1,2 0-1,1 2 542,2-1 1,6 1-1096,-2 5 0,9-1 1,0 0-1,0-1-226,-2-3 0,-2-4 241,0-5-593,0-7 0,1 1 0,-3-9 1,-1-6-1,-1-8 0,-1-9-354,-1-5 1,5-12 661,-4-2 1,9-7-1,2-8 1,2 2 30,4 3 1,-4 3-215,1 6 1,-1 7 0,4 4-1374,-3 7 1,-5 11 1591,1 9 0,-10 16 0,-2 5 0</inkml:trace>
  <inkml:trace contextRef="#ctx0" brushRef="#br0">20289 13321 8222,'10'-7'0,"-1"-2"0,2-4 2250,2-1 1,1 6-1395,0 3 0,5 4 0,2 1 0,-1 1-41,1 4 1,-2 3-719,-5 6 1,0 2 0,-1 2-1,-4 2-704,-4 2 0,-3-4-273,-2 1 0,0-4 1,-2 0-833,-3-1 1523,-3-6 0,-4-4 1,2-8-1,6-7 275,2-7 0,4-4 364,2-6 0,6-6 0,9 0 0,4-1 498,4 0 1,6 2-1531,1 5 0,4 6 0,-4 3 0,-1 4-1653,-2 6 0,-1 4 1408,-12 10 0,1 9 827,-4 10 0,-1 3 0,0 1 0</inkml:trace>
  <inkml:trace contextRef="#ctx0" brushRef="#br0">20758 13420 8222,'-6'15'412,"-2"-8"1370,0 0-1151,2-7 0,14-11 1,6-5-1,7-5 454,1-4 1,5 0-733,-4 1 1,4-3-1,2 4 1,-1-3 42,0 3 1,-4 2-174,0 7 0,-7 0 132,2-1-296,-9 8 1,-10 7 0,-10 9-1,-4 5-147,-5 5 1,3 2 86,-3 2 1,-1 3-1,2-7 1,4-2-162,3-1 1,6-2-319,-4 0 0,7-1 114,2-4 1,13-2 136,11-7 0,2-7 0,4-2 0,2-4-172,1-1 0,7 0 341,-2 0 1,1-1 0,-1 3 0,-5 2 669,-3 5 0,-3 4 44,-3 1-665,-4 0 0,-10 1 0,-2 4 0,-2 5-2620,-3 2 4,-1 3 1985,-2-8 1,0-8 0,1-12 0,4-6 210,5-3 1,2-2 542,2-4 0,2-2 1,2-2-1,0-1 492,0 2 1,2 7-19,-1 5 1,0 3-1,-4 4 1,0 2 876,4 5 1,-3 12-749,3 7 0,-3 6 1,-2 9-1,0 1 689,0 3 0,-6-1-842,-3 6-553,3-7 1,-6 4-1,2-7 1,-4 1-1,-4-2-1130,-6-4 0,-4-2 0,-3-7 0,-4-1 1121,-1-4 0,-2-2 0,-4-7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57D200"/>
    </inkml:brush>
  </inkml:definitions>
  <inkml:trace contextRef="#ctx0" brushRef="#br0">5517 11416 8474,'8'-7'144,"-3"-2"1,-4-4 0,-1-1 0,0 0-1,0 0 1590,0-1-1396,0 1 1,0 5 0,2-1 0,1-1 0,0 0 0,-5 2 1013,-5 4-1267,-6 3 0,-3 2 0,-3 0 0,-5 2 0,-4 3 0,-5 4 1,-5 2-95,-3-1 1,-7 2-1,0-4 1,-3 2 110,-3-1 1,5-4 10,2 4 0,3-5 1,3 0-1,3-2 173,4-2 0,11-5-158,4 0 1,5-1 0,4 1 11,5-4-178,4 3 0,2-1 0,4 7-228,5 0 0,-2 2 208,1 3 0,-4 2 0,3 8 0,0 0 18,-1 4 0,-3-1 72,0 6 1,3-1 0,-3 6 0,0 1 52,-3 3 0,-1 8-95,0 6 0,0 9 0,-1 0 0,-3 9-20,0 5 0,-6-4-83,5 0 1,-4-4 0,4 4 0,2-1-231,1-5 0,2 0 327,0-12 1,5-1-1,2-3 1,0 0 24,4-1 1,4-3 155,4-12 1,-2 0-1,8-1 1,4-3 70,2-5 1,9-5 72,-2-4 0,4-4 0,4-6 0,2 0 316,-3 0 1,0-6-562,-3-4 1,-1-3 0,-3-1-1,-6 0-2537,-7 0 1577,-4 0 0,-7 6 896,0 3 0,0 3 0,1 2 0</inkml:trace>
  <inkml:trace contextRef="#ctx0" brushRef="#br0">19265 10904 8190,'-14'-14'-117,"0"4"1,0 1-1,0-1 32,-1 2 0,1 2 1,0 6-1,0 0 1,0 0-1,-1 0 345,1 0 0,5 0 0,-1 0 0,-1 0 712,-2 0-443,6 0-348,0 0 1,20 0 0,6 0 0,9 0 328,10 0 0,11 0-368,13 0 0,12-1 1,2-3-1,-35 2 1,2-2 21,1 0 0,2 0 0,0 0 0,1 0-121,2 0 1,1-1 0,-1-1 0,0 1 0,-1 2 0,-1 1 0,-2 0 0,-1-1 167,-3 0 0,0 0 0,28 1-84,-12-2 0,-10 8 0,-13 6 1,-11 4-18,-5 5 0,-10 3-85,-4 7 1,-10 7 0,-8 5-1,-8 8 5,-5 6 1,-3 5-173,-3 11 0,3 0 1,-4 2-1,20-35 1,0 0-53,2 2 1,0 0 0,2 1 0,1 1 133,4-2 0,1 0 0,1 2 1,1 0-1,4-2 0,1 0 0,2 2 1,1 0-128,2 1 1,1-1 0,15 33 159,9-4 1,-1-11-1,4-3 1,-3-7 57,-6-1 1,-6-11 275,-12 0 0,-4-6 0,-10-4 0,-7 0 362,-11 1 1,-7-7-292,-12-3 0,-7-3 0,-5-2 0,-4-1 363,-4-4 1,-4 2-713,4-6 1,-6 0-1,2-4 1,-2 2-755,1 2 0,4 0-271,6-5 0,1 5 1,-1-1-1,1-1 996,4-1 0,6-2 0,7 0 0,-1 0 0,6 0 0,2 0 0</inkml:trace>
  <inkml:trace contextRef="#ctx0" brushRef="#br0">6000 11942 8201,'-8'0'-1096,"-3"-2"1545,7-3 1,0 4-193,9-4-257,3 4 0,6 7 0,1 2 0</inkml:trace>
  <inkml:trace contextRef="#ctx0" brushRef="#br0">6711 11942 8212,'0'-14'-62,"0"-1"0,7 7 83,2 4 1,5-3 0,4 3 0,2 1-578,2 1 1,2 2 0,4 0 555,1 0 0,6-6 0,1-2 0</inkml:trace>
  <inkml:trace contextRef="#ctx0" brushRef="#br0">7280 11856 8543,'-13'-1'3114,"4"-4"-2913,2 4 171,7-6-1500,7 7 1,2 0 1127,10 0 0,10 0 0,7 0 0</inkml:trace>
  <inkml:trace contextRef="#ctx0" brushRef="#br0">8147 11899 8126,'-8'-6'2331,"5"-2"-1860,6 0 0,7 0 1,7 5-1,4-2-888,1 2 1,3 1 87,8 2 0,4-4 329,5-1 0,7 0 0,2 5 0</inkml:trace>
  <inkml:trace contextRef="#ctx0" brushRef="#br0">9214 11885 10595,'0'-21'-183,"1"10"1,4-3 0,6 1 990,6 1 1,1 2 0,5 2 0,3 2-778,0 3 1,9 1-815,3 2 0,6 0 0,5 0 783,3 0 0,13 7 0,-6 1 0</inkml:trace>
  <inkml:trace contextRef="#ctx0" brushRef="#br0">10593 11814 8077,'-8'-6'1218,"1"4"253,7-11 1,8 12-1281,7-4-281,-1-3 1,14 7-1,1-4 1,7 3 89,5 2 0,8-6 0,2-2 0</inkml:trace>
  <inkml:trace contextRef="#ctx0" brushRef="#br0">11702 11785 8069,'-15'-14'1414,"3"5"0,2-1-504,6-1 0,4 3 0,4 0 1,6 2-802,2 3 1,3-3-840,-1 1 0,6 0 0,6 5 0,4 0 730,3 0 0,13 0 0,-2 0 0</inkml:trace>
  <inkml:trace contextRef="#ctx0" brushRef="#br0">12569 11686 8069,'14'-19'0,"2"0"0,1 2 760,2 1 0,7 2 333,-3-1 0,9 3 0,3 2 0,1 6-346,3 2 1,2 2-1224,2 0 1,6 0-1,2 2 1,1 4-2759,0 8 3234,6 0 0,1 7 0,4-7 0</inkml:trace>
  <inkml:trace contextRef="#ctx0" brushRef="#br0">13607 11757 8059,'-22'-6'1064,"-2"-7"1063,10-6-1725,3 0 0,11 5 0,1 1 1,4 2-1,5 2 51,2-2 1,4 3 0,3 0-1,5 2-2150,2 2 0,14 3 384,3 1 0,4 0 1313,0 0 0,10 6 0,8 2 0</inkml:trace>
  <inkml:trace contextRef="#ctx0" brushRef="#br0">14929 11757 8059,'44'0'0,"2"0"0,3 0 623,2 0 0,-1 0 0,2 2 0,-4 1 476,-4 1 1,0 8-1325,4-3 1,1 2 0,3 0 0,-5-1-758,-3 1 1,-1 0-952,0-2 1933,-1 4 0,1-5 0,0 6 0</inkml:trace>
  <inkml:trace contextRef="#ctx0" brushRef="#br0">5943 12183 8214,'23'-14'-207,"-1"0"0,-5 0 1,4 0-1,-1-1 1,1 3-1,-4 1 1,-1 3 369,-2 1 330,-6-4-92,5 10 0,-12 1 0,4 9-100,-3 4 0,-7 1 1,-2 0-102,0 1 0,3-6 0,-2-1 0,1 0 203,1 0-242,-1-5-16,5 3 1,0-7-1,1-4-20,4-5 0,1-4 1,7-5-1,0-6-16,3-7 0,6-4-24,-3-7 1,11-6 0,-2-3 0,4-1 110,2 1 0,-4-2-53,4 6 0,0 3 0,0 7 0,-3 6 124,-1 7 1,-3 4-239,-3 7 0,3 5 0,-5 1 0,1 1-120,1 4 0,-7 3 77,2 5 0,4 3 1,-1 8-1,1 1-398,1 2 0,0 6 203,4-1 0,1 3 1,-1 1-1,0 1-381,1-1 1,-1 1 375,1-1 0,-1-1 0,-1-2 0,-2-3 135,-1-1 1,-5-2 0,5-5 1,-2-1 0,2-4 0,-4-4 337,1-4 0,-4-1-134,7 0 1,-5-6 0,3-3 0,0-4 208,0-1 0,0-2-222,2-3 0,3 3 0,-4-4 0,4 1-157,2 0 0,-1-5 51,0 5 0,1-5 0,-1 5 0,1 2-5,-1 1 0,1 2 35,-1 0 0,1 4 0,-3 2 0,0 2 58,-3 3 0,-4 1-116,5 2 1,-2 0 0,2 2 0,-4 1-214,1 2 1,-4 6 268,7-2-178,-7 10 0,9-3-3,-7 3 1,0-2 0,-4 1 16,4 1 1,-3 0-1,5-3 1,-2 1 52,0 2 0,4 0 96,-4-5 1,6-1 0,-1-2-1,3-3-38,1-2 0,1 0 59,-1-1 0,1-3 1,-1 1-1,1-5 78,-1-3 1,1-6-112,-1 2 0,0-4 0,1-1 0,-1 0-5,1 0 0,4-5-4,0 0 0,0 0 0,-4 5 1,-1-1 3,1 1 0,-1 0 0,0 0 122,1 6 0,-2-3 1,-2 6-1,-1 2 1,1 0 30,2-2 0,-4 3 0,1-2 1,1 2-71,2 2 1,2 0-54,-1 0 0,-4 0 0,0 2 0,1 1 24,2 2 1,-2-1-55,3-4 0,-4 5 1,8 0-1,-4-1-60,2 3 1,2-6-88,-4 4 0,5 1 1,1-1-1,-1-2-31,1-1 1,-2-2 126,6 0 1,-2 0 0,2 0 0,-3 0-14,0 0 0,-4 0 84,7 0 1,-6-2-1,1-2 1,-3-6 180,-2-3 0,1-2-136,-1-4 0,1 1 0,-1-7 0,1-3 142,-1-4-282,1-1 92,-1 4 0,-4 3 0,-1 2 0,1 5 8,-2 3 1,3 3-112,-6 4 1,2 4 0,-4 10 0,4 6-208,1 6 0,2 1 274,4 6 0,-4-6 1,1 6-1,3 0-12,4-2 1,1 3 17,-4-6 0,4 3 0,0-6 0,-1-3 41,-2-1 1,-3-1 33,-4-1 1,2-4 0,-4-6 0,0 0 228,-1 0 0,4-4-170,-5-1 1,0-6-1,-5 1 1,0-2 236,0-3 0,7 6-315,3-1 1,-2 7 0,1-3-1,3 1-278,1 0 0,7 1 177,4 4 0,2 0 0,-1 0 0,1 0 110,4 0 0,0 0-77,8 0 0,-6-5 0,3 0 1,-2 1-73,1-3 1,-1 1 12,-4-4 1,-7-4 0,-3 2-1,-3-7-90,-1-4 0,-7 5 154,-3-6 0,-3-1 1,-4-9-1,-1-2 197,-1 0 1,-7-5-87,2 3 0,-4 8 0,-1 3 20,0 5-99,0 3 0,0 12 0,-1 7-163,-4 8 0,3 10 104,-2 1 0,-3 6 1,3-1-1,1 3-68,1 1 1,0 5 68,-2 0 0,2 5 1,-4-5-1,1-1-88,0-2 1,1-2 80,4 1 1,0-2-1,0-4 1,0-2 18,0-1 1,0-8 170,0 2 1,11-5 0,4 1-1,6-6 326,4-2 1,4-4-360,4-2 1,3-4 0,8-6 0,4-2 143,4-3 0,-2-3-144,3-7 0,-6-1 1,4-1-1,-1-4-104,1-1 0,-6-2-28,3-5 1,-4 0 0,-1 2 0,-2 3-93,-3 5 1,-5 11 135,-9 8 1,1 6 0,-6 10 0,0 2 31,1 6 0,2 9-15,7 4 0,-1 4 0,2 3 1,2 2 65,1 1 0,5 2-69,-5-2 1,5-3 0,-3 5-1,1-2-163,4 0 1,-4 0 65,2-4 0,-5-7 1,3-3-1,1-3 16,-1-2 0,-4-6 28,1-4 0,-2-2 1,1-2-1,1 0-1,-1 0 0,-7-6 97,-1-4 0,-5-2 0,3-3 0,0 0 208,0-4 0,-3-3-243,5-7 1,-1 5-1,6 1 1,-1-3-174,1 0 1,1 3-42,3 4 1,-3 10 0,5 4-1,-1 4-139,4 1 0,-3 8 201,-2 6 0,2 2 0,-2 7 1,0 3-25,2 0-29,-5 3 140,11-1 1,-9 1-1,4-1 1,1-1 90,-1-3 0,-3-4-96,5-6 0,-6-1 1,1-3-1,-3-6 72,-2-2 0,1-2 22,-1 0 0,-1-6 1,-2-4-1,-1-3 176,1-1 0,-4 0-124,-2 0 0,-4-5 0,1 0 0,2 3 182,1 5 0,0 0-430,-5 6 1,2 1-1,1 4 1,3 0-131,3 0 0,0 6 203,6 3 1,-1-1-1,2 3 1,3 2 65,5 0 0,5 4-19,4-8 1,-1 2 0,6 1 0,2-5 184,1 0 1,-3-3-116,0-4 0,-6 0 1,3-1-1,-3-2 96,-3-2 0,1-6-70,-11 1 1,-4-2-1,-6-2 1,1-1 327,-2 1 1,-1 0-276,-7 0 0,0 4 1,0 2-1,0 2-145,1 3 0,4 1-132,0 2 0,6 2 1,-1 3-1,2 4-33,3 4 1,1 3 167,3 2 1,-1-2 0,6 5 0,1-2-7,2 0 1,2 0 129,-1-5 0,1 0 0,0 0 0,-1 1-55,1-1 1,-7-6-49,-2-4 0,-4-2 0,-2-2 0,-1 0 52,-3 0 1,1-6-16,-6-4 1,5 2 0,-4-1 0,2-2 122,3-2 1,2-1-214,2 0 0,-1 6 1,2 1-1,2 3-299,1-1 0,0 0 199,-4 5 1,-1 5 0,2 1 0,2 2-159,1 3 1,0 2 228,-5 1 1,2 0-1,2 1 1,3-1 37,1 0 0,-3-5-11,5 1 0,-5-7 0,4 2 0,-3-4 99,-2-1 0,0 0 62,1 0 1,-3-6 0,3-2-1,-3-1 127,-2-1 1,-4 1-55,0-5 0,0 4 0,4 2 0,0 2 16,1 3 0,1 3-182,3 4 1,5 11 0,9 8-1,5 6-88,4 4 0,2 3 16,4 7 1,4-2 0,-29-21 0,0-2-1,1-1 1,0-1 0,37 14 0,-3-8 95,-1-3 1,-4-9 0,-4-6 0,-6-4 403,-12-4 1,-3-9-242,-14-6 1,0-5 0,-12 4 0,-5-1-48,-3 1 0,-9-1-510,-9 2 1,-9 3 0,-5-1 0,-4 6-742,-5 6 1,1-1 1080,-6 1 0,7 0 0,-4 5 0</inkml:trace>
  <inkml:trace contextRef="#ctx0" brushRef="#br1">6171 11089 8449,'-10'-13'-299,"3"2"0,0 2 0,3-2 0,-1-2 1,0-1 450,2 0 1,0 4 0,0 1-1,-2-3 1,2 0 0,-1-2 307,0-1 1,2 1-1,-3 0 40,4 0 0,-4 0 96,0-1 0,-4 1 291,4 0-448,-6 6-339,10 2-102,-6 6 0,7 6 0,0 5 1,0 5 109,0 3 1,2 8 14,3 1-60,-4 7 0,10 8 1,-5-1-1,1 2 0,-1 2-74,-3 2 0,5 10 0,0-3 1,2 1-110,-1-3 1,-4-1 61,4 5-5,-6 0 0,8-6 0,-6-4 0,-2-4 1,-1-4-1,0-1 0,1 0-533,1-2 0,1-6 246,-5-6 0,0-2 1,2 3-1,1-2-197,2-3 1,1-2 0,-3-7 0,3-4-878,2 0 1424,2-2 0,10-5 0,2 0 0</inkml:trace>
  <inkml:trace contextRef="#ctx0" brushRef="#br1">5972 11004 8298,'-29'-7'-339,"7"1"1,3-5 0,4 3 1815,0 2-798,7 1-398,2 5 0,8 0 0,2 0-16,6 0 1,3-2 0,2-1 0,4-2 48,5 2 0,-2 2-257,2 1 0,0-2 0,6-1 0,3-2 133,5 2 1,3-3-139,1 1 0,3-1 1,2 2-1,7 0 20,6 1 1,5-4-101,6 3 0,-5-1 1,0 3-1,4-1 108,4-2 0,-3 1-56,0 4 1,0-5-1,-4 0 1,2 2-12,2 1 1,-6-2 7,-3-1 0,-4 0 0,-1 4 0,0-3 40,0 0 1,-2-1 15,-3 5-49,-3 0 1,-8 0-1,-1-2 1,-4-1 0,-1-2 63,-4 2 1,-7 2 0,-5 1-1,-2 0 162,2 0 1,-3-2-152,3-3 19,-9 4 1,2-6 0,-2 7 0,2 0-1,3-1 441,-1-4-344,-6 4-209,-2-6 1,-6 9-90,0 3 1,-5 2-1,-1 9 1,0 2 33,-1 1 0,-4 6 26,2-1 1,1 9 0,-2 5-1,-1 3-184,-1 1 1,2 6 158,1-1 1,1 7 0,-3-2 0,3 3-57,2 2 1,-4 0 31,5 0 0,-4-5 1,4-1-1,2-2-39,1-4 1,2-2 107,0-5 1,0-3 0,2-7 0,1-1 15,2-3 1,4 1-30,-4-6 1,5 0 32,-6-5 8,7-6 1,-11-2 0,-1-6 229,-12 0 0,-7-5-220,-9 1 1,-1-6 0,-3 4 0,-7 0-11,-5-1 0,-6-2-47,-6 4 1,-6-4-1,-3 4 1,-4 0-172,-1-1 0,-5 4 85,0-2 0,5 2 0,5 2 0,0 2 157,1 2 1,-3-1-1169,6 7 1219,7-7 0,8 5 0,9-5 0,5 2 0,3-2-1,1-1 1,7-1 0,3 2-28,3 2-166,2 0-489,6-5 0,0 0 0,5 1-3870,-2 4 4449,1 3 0,4 6 0,0 0 0</inkml:trace>
  <inkml:trace contextRef="#ctx0" brushRef="#br1">3228 12056 8522,'-27'-7'-95,"2"-1"1,3-1 0,1 1 0,4 2 0,2 1 1697,6-1-1329,3 4 1,7-4-1,6 4 58,7-3-273,6 4 0,9-6 1,1 7-1,1 0 1,4 0-1,1 0 1,4 0 53,1 0 1,2 0-200,-1 0 0,1 0 0,0 0 0,1 0-151,3 0 1,-4 0 137,0 0 1,-2 2-1,-8 1 1,-3 3-195,-5 2 261,2-4 6,-11 8 163,-2-10 0,-14 4 0,-9-6 0,-4 0-49,-1 0 1,-1 0-210,1 0 1,5 0-198,-1 0-111,7 0 0,-2-1 1,10-3-1150,5 0 1578,9-1 0,3-1 0,6-2 0</inkml:trace>
  <inkml:trace contextRef="#ctx0" brushRef="#br1">3853 11771 8189,'-28'-6'-207,"6"0"1,3-4 373,3 5 0,2 4 1,1 2 1199,4 4-1254,2 3 1,9 5 0,1-2 0,5-2 0,5 2 0,7 2 0,6 1-96,2 0 1,7 0 0,4 1 0,5-1-73,4 0 0,1 0-8,-2 1 0,-3-1 0,4 0 0,-5 2-138,-6 3 0,-3-3 186,-11 3 0,-4 1 0,-9 1 0,-10 1 238,-13 3 0,-6 2 74,-19 1-382,-6 1 1,-2-1-1,-4 1 1,1-1-1,3 0-754,2 1 838,-5-1 0,4 1 0,-4-1 0</inkml:trace>
  <inkml:trace contextRef="#ctx0" brushRef="#br1">1792 12198 8404,'8'-35'-21,"0"3"1,-5-4 0,2 1 0,-2 5 0,-2 3 581,-1 4 0,-6 10 0,-5 0 0,-6 4 689,-7 1-1128,-3 5 0,-8 3 0,-3 11 0,-4 6 0,-4 9 0,-3 4 0,0 4 117,0 3 1,8 2-1,8 7 1,4 1-409,6-1 0,4-3-142,9-5 110,4 3 1,14-11 0,6 1-1,10-4 1,9-6-344,9-5 1,7-1-1,10-10 1,2-2-333,6-1 1,-4-8 539,-1-4 0,-4-7 0,-1-4 0,1-1 336,4-3 0,-4-8 0,6-4 0</inkml:trace>
  <inkml:trace contextRef="#ctx0" brushRef="#br1">2076 11714 8404,'-27'-34'6,"5"4"1,6 6 609,5 3 806,8 2-1086,-3 5 1,7 6-1,4 5 1,3 6 338,0 7-580,5 9 0,-5 4 0,6 9 0,0 3 0,0 1 370,0 4-812,1 1 0,-1 1 0,0 1 0,0 0 0,1-2-182,-1-3 1,5 6 0,1-6 0,1-4-139,-1-2 0,4-10 576,-5-3 1,2-5 0,-4-6 500,2-8 1,-2-11-1,-7-8 0,-4-6 1,-6 1-1,0-3 527,0-1 0,0 1-501,0 3 1,5-1-1,-1 6 1,1 2-253,2 1 1,0 8-234,8 3 1,5-1-1,4 3 1,3 4-780,1 7 0,7 7 74,3 4 1,3 3 753,2 6 0,6 7 0,1 1 0</inkml:trace>
  <inkml:trace contextRef="#ctx0" brushRef="#br2">5403 13463 8371,'8'-28'114,"-2"-1"0,-1 2 0,1 4 0,2 4 0,3 3 0,2 2 1315,1-1-1287,-6 7 1,-3 2 0,-10 8-1,-6 1 1,-6 3 0,-7 2-1,-3 5-197,-1 4 0,-7-1 0,-3 3 0,-1-3-312,1-2 1,-3 0 202,3 0 179,-3 1 1,-2-3 0,2-1 0,3-3-1,5-2 1,4-2 0,4-3 767,1-1-125,7 0-267,-4 0-398,14 0 1,0 2 0,7 2 0,0 6 91,0 3 0,0 6-53,0 0 0,0 7 1,0 1-1,0 6-8,0 4 1,0 5-31,0 6 1,0 5 0,0 1-1,0 3-81,0 0 0,7 1 111,2-10 0,5 4 0,5-5 0,5-3 114,3-4 1,3-5-5,3-7 0,-3-6 0,5-1 0,-2-4 312,0-3 0,-4 2-294,-6-11 0,-5 0 0,1-5 0,-4-2 134,0-3 0,-3 2-313,-2-6 0,2-1 0,-2-4 0,4 0-406,5 0 0,3-1 116,7 1 317,5 6 0,3-4 0,5 4 0</inkml:trace>
  <inkml:trace contextRef="#ctx0" brushRef="#br2">5943 14017 8665,'-28'-6'187,"6"4"0,3-2 0,5 4 52,4 4 0,10 4 1,10 8-1,4 2-1292,5 1 884,3-1 1,8 1 0,2 0 0,2-1-1,1-2 1,1-2 0,-1-2-89,0-2 1,0-4-1,-4-6 1,4-1 400,1-4 1,-4-8 155,1-6 0,-8-6 0,-1 0 1,0-5 1079,-2-3 1,3-1-953,-6 6 1,6 0 0,-1 1 0,3 3 160,1 5 0,2 8-553,4 1 1,-3 7 0,7-1 0,2 4-152,1 4 0,1 4-127,1 6 1,4-1 0,2-2 0,0-1-584,0 1 1,-1-5 521,-6-1 0,4-4 0,-2-1 0,-4-1-284,-4-4 0,-1-4 621,-2-10 1,-3 1 0,5-4 0,-2 0 430,0 0 0,0 0-216,-4-2 1,4-1 0,0 7 0,-1 6 254,-2 5 1,3 6-408,0 1 0,0 1 0,-4 4 1,-1 5-105,1 2 0,-1 7-63,1 0 1,-1 0 0,0-5 0,1 1-254,-1-1 1,2-6 157,4-4 1,-4-2-1,1-2 1,-4 0 74,-3 0 0,-1-8 77,6-6 0,-1 0 1,-1-7-1,-2 1 206,-1-4 0,-5 2-20,5-2 0,-5 2 0,3-2 0,-2 5 180,-2 4 1,2 5-216,-1 1 0,6 5 0,1 1 0,4 5 205,3 3 0,8 6-213,2-2 1,4 4 0,7-1-1,-2-1 2,2-1 1,7-7-210,6 2 0,1-4 0,-1-1 0,-2-1-151,-2-4 0,1-8 172,-3-5 0,-2-3 0,1 4 0,-8-2-37,-10 1 1,1 2 104,-5 2 0,-3 2 0,-2 2 0,-3 5 176,-2 4 0,1 1-68,-1 0 1,2 6 0,2 4 0,3 2 208,1 2 1,3 1-257,9-1 0,4 0 0,8-1 1,3-4-71,2-4 0,3-3-3,8-2 1,1 0 0,-36-1 0,0 0 0,38-5-129,-1-9 1,-1 0 72,-1-9 1,1 5 0,-36 7 0,-1 0 0,-1 0-1,-1 1 52,40-12 1,-6-2 85,4 6 0,-5 0 1,-3 7-1,-1 2 146,1 5 0,1 4-100,2 1 1,0 8-1,0 6 1,0 7 34,0 1 0,-31-9 0,1 0-171,4 0 1,0-2 0,-1 2-1,1-1 1,4 1 0,1-2-1,0-1 1,0-1-46,1 0 0,0-2 0,3-2 0,1-1-14,5 2 1,-1-2-1,-4-2 1,-1-1-1,1 1 1,0-1-1,-2-1 1,0-1-1,-1-1 0,0-1 0,1-4 0,0-2 37,0 2 1,-1 0 0,-4-2 0,0 0 0,1 2 0,0-1 0,-3-1 0,0 0-77,-4 0 0,-1-1 1,2 0-1,0 0 90,-3 0 0,0 1 0,33-2 0,-4-3 0,-4 3 87,-5 3 0,-1 1 0,-4 9 0,-1 1 85,-2 2 1,-2 6-52,2-2 0,10 4 0,-2 1 0,5 0-40,1 1 1,5-1-127,5 0 1,-34-9 0,0 0 0,-1-1-1,1-1 1,3 1 0,1-1-259,0-1 1,1-1 0,-3 0-1,0-1 148,1 1 0,0-2 83,-1 2 1,-1-2 0,-1-1 0,0-2 0,-2 0 0,0 0 0,36-5 0,-3-1 0,-4-1 0,-2-1-360,-6-3 0,-10 3 731,-8 2 1,-2 4-1,-8 6 1,0 0 484,2 0 0,-4 6-581,7 4 0,0 4 0,6 5 1,5 5 333,8 2 0,6 3-432,9-1 1,-34-15-1,1-2 1,2 1 0,0 0-1,4 0 1,0-1-313,5 1 0,0-1 1,-1-3-1,1-1 137,2-1 1,0-2-1,-2-2 1,0-1-1,-2 1 1,0-1-1,-1-1 1,0-1-106,-1-1 1,-1-1-1,0-3 1,-1-1 294,-3 0 1,-2 0 0,32-9-1,-11-8 1,-4 1-2,-4 1 1,-14-4 401,-5 7 0,-9-4 0,-12 4 0,-1 1 2025,-1 3-1998,-7 0 1,5 3-1,-2 2 1,8 6-396,8 2 1,8 2 116,8 0-707,7 0 1,13 2 0,4 1 0,6 1 0,6 1-132,-34-1 0,0-2 1,2-1-1,0 0 1,1 2-1,1 0 1,0 0-1,0-1-379,2 0 1,-1 1 0,-1 0-1,0-1-2022,37-2 2983,-10 0 0,-3 0 0,-7 0 0,-1 0 0,-1 0 0</inkml:trace>
  <inkml:trace contextRef="#ctx0" brushRef="#br2">19536 13292 8327,'14'-47'0,"3"1"0,8 5 1060,13 6 0,10 7 1,9 3-1,-2 3 190,-3 1 1,-8 4 0,-7 6 0,-3 3-788,-2 1 0,-2 3 0,-3 4 0,-5 1-294,-8 4 1,-6 3-139,-8 6 1,0 7-1,0 2 1,-1 4-25,-4 2 1,-2 1-122,-2 3 0,-4 1 1,4 6-1,-2-1-139,1 6 0,-1-1-59,7 8 1,-1 2 0,5 6-1,0 3-92,0 2 0,6 1 297,4 5 0,4 3 0,3-1 0,2-5-79,-1-3 0,-4-4 176,-5-4 0,-2-6 0,-9-5 0,-3-7 348,-4-6 0,-17-3 349,-7-1 0,-8-7 1,-6-3-1,-5-3 39,-4-2 1,-7-6-650,-3-4 0,1 3 0,0-3 0,4 0-904,5-3 0,1-1-1018,8 0 0,7-1 1845,12-4 0,-1 3 0,7-4 0</inkml:trace>
  <inkml:trace contextRef="#ctx0" brushRef="#br2">5545 15325 8227,'10'-28'139,"-1"-1"1,2 3 816,2 2 1,1 3 0,-1 7-532,-4 0 0,-4 6 1,-11 5-1,-8 6-460,-9 6-65,-10 4 1,2 8 0,-7 1-1,-3 1 1,-4 1 0,-4 1-1,-1 2-229,-4 2 0,-1-2 0,-2-2 0,2-3-193,3-1 1,-2 2 564,7-4 1,5-5 0,11-6 0,6-1 597,6-4-540,3-2 1,9 1 0,7 1 0,8 3 137,5 2 1,1 2-134,0 4 1,2 2 0,2 3-1,1 6 51,-2 7 1,-1-1-193,-2 7 1,-1 6 0,-4 8 0,-4 5-11,-4 5 0,-1 1 43,0 3 0,-6 2 0,-3-6 0,-2-2 53,1-2 1,-3-2 27,4-4 0,3-9 1,1-9-1,3-1 140,2 1 1,7-6-56,2-4 1,12-8 0,7-1 0,8-4 260,6 0 0,6-4-386,5-3 0,2-2 1,2-2-1,1 0-222,4 0 1,-8-2-448,2-2 0,-10 2 0,-2-4 630,-4 0 0,-2-2 0,5-7 0</inkml:trace>
  <inkml:trace contextRef="#ctx0" brushRef="#br2">5915 16491 8058,'0'-14'-128,"0"4"1,0 1 345,0-2 0,0-2 1,0-1-1,0 0 1,0 0-1,0-1 232,0 1 0,2-6 0,2-4 0,6-5-157,2-4 1,7-3 0,2-7 0,1-1-160,3-3 1,7-2 0,1-3 0,0 6-102,2 6 1,-5 2-93,3 10 1,-3 3-1,0 12 1,2 5-68,1 8 1,5 8 68,-5 11 0,11 5 0,-1 7 0,3 2-183,3-1 0,-3 3 132,6-2 0,0 0 0,5-6 0,1-2-22,4-1 0,-4-8 88,4-2 0,1-1 0,-1-9 0,-2-2-2,-2-5 1,-1-7 96,0-9 1,0 2 0,-2-5 0,-3 0 125,-4 0 1,-4-2-91,-2-5 0,0 7 0,-5 3 0,-3 5 256,-4 5 0,-2 2-186,1 7 1,1 0-1,1 2 1,4 3 90,1 4 0,8 5-30,9 5 1,7-3 0,3 3 0,2-3 91,2-2 0,8-4-279,1-1 0,-33-7 0,0-1 1,0 2-1,0-1 0,0-1 1,-1-2-46,-1-1 1,0-1-1,1-2 1,-2-2-11,36-12 1,-35 8-1,-1 1 1,34-7 0,-4-4-15,-7-1 1,-5 5 19,-1-2 0,-6 0 1,-4 3-1,-4 5 48,-5 3 0,-2 5-97,-3 8 1,-1 3 0,4 6 0,0 2 57,1 2 1,1 5 12,4 5-2,13 0 1,-2-5 0,10-3 0,-2-1 0,4-2-2,5-4 0,-2 0 0,9-9 0,-1 0 3,0-3 1,-35-1 0,0 0-1263,39 0 1289,-8-6 0,3-2 0,-10-8 0,1-1 0,1-2 0,-2 1 0,-4 3 241,-4 0 1,-5 3-103,0 2 0,4 4 0,-6 6 0,1 2 222,-4 2 1,4 6-155,1 9 1,6 3-1,7 6 1,6-1 19,2-3 0,-34-9 1,1 1-248,0-1 0,0-1 0,3 0 0,1-1 0,2-2 0,1 0 0,3-1 0,0 0-55,0 0 0,1-2 0,-1-2 0,0-1-7,-3 0 1,0-1 0,0-2 0,0-1 0,-3 1 0,0 0 0,1-3 0,0 0-15,0-1 1,-1-1 0,-3-2 0,0-1 46,-1 2 1,0-1 0,34-13 0,1-1 0,-6 2 20,-2 1 1,-7 2 103,1 0 0,-5 1 1,-3 2-1,3 3 237,-3 2 1,1 1-274,3 5 1,0 0-1,1 2 1,4 1-10,4 2 0,5 1-87,5-1 0,5-4 1,-37 2-1,0-1 1,1-1-1,0 0-258,-1-1 0,1 0 0,1 0 1,1 0 188,0 0 0,1 0 0,1-1 0,1 0 0,1-1 0,-1-1 0,0-1 0,0-1-249,-3-1 0,-1-1 0,-2 0 0,0 0 202,-1 0 1,0 0 0,-1-2-1,1-1 1,-2 0 0,0-1 0,37-9 229,-7-1 1,-10-2-20,1 4 1,-2-5 0,0 5-1,2 2 1,-2 1 1,-2 8 172,-1 3 0,1-1 0,2 1 1,4 2 213,0 1 0,3 2-386,4 0 0,8 2 0,-38-1 1,1 1-1,3 0 0,-1 1-67,0-1 1,0-1-1,1 0 1,-1 0-90,1-1 0,0 0 0,0-2 0,0-1 0,2 0 0,1-1 0,-1 1 0,-1-1-88,-2-2 0,-1 1 0,34-3-49,-1-2 0,-3-1 0,-4-5 0,-4 0 21,-8 4 0,-2 1 266,-7-3 1,-3 4-1,-5 2 1,-4 2 238,-1 3 1,4 1-20,-1 2 1,5 6 0,4 6 0,6 5 241,2 7 0,3-2-246,4 1 1,7 0 0,7 2-1,-2-3-220,-1-2 1,-2-1-260,0-4 1,5-7-1,-2-4 1,-4-2-238,-7-2 1,-12-2 219,-9-2 1,-4-4-1,-12-7 1,-11 1 251,-5 0 1,-9 0-236,-10 0 0,-7-1 0,-14 3 0,-2 2-317,-1 5 1,-5-1-159,5 1 1,-3 1-1,6 5 1,6 4-918,7 4 1587,-1-2 0,17 5 0,-5-4 0</inkml:trace>
  <inkml:trace contextRef="#ctx0" brushRef="#br2">19550 15226 8116,'0'-33'0,"3"1"0,6 4 858,10 2 0,19 11 1,10 0-1,7 9-326,7 4 0,2 2 0,9 0 0,0 2-189,-2 3 0,2 3 0,-12 6 0,1 0-188,1 0 1,-16 0 0,-2 1 0,-11-1-28,-7 0 1,-13 7-111,1 2 1,-11 4-1,-1 3 1,-7 2 389,-10 1 1,-5 8-349,-5 2 1,-1 4 0,4 8-1,1 2-185,-1 6 1,2 5-369,5 3 0,6 5 0,5 0 0,7-2-379,11-1 0,5-2 633,9 0 0,4-8 1,0-7-1,-3-11 334,-5-5 0,-6-7 16,-9 5 0,-4-11 0,-7 1 1,-6-1 661,-7 0 0,-8-3 184,-11-1 0,-2-5 0,-6 1 0,0-3 218,-3-2 0,-9 0-1693,1 0 0,-3-1 0,0-2 0,1-3-1977,2-2 1,4-1 2494,-4-5 0,7-7 0,-4 0 0</inkml:trace>
  <inkml:trace contextRef="#ctx0" brushRef="#br2">1735 14131 8289,'-14'-27'126,"-2"2"0,-1 3 0,-2 1 1,0 6-1,-2 2 0,-4 5 609,-7 2 1,2 9 0,-4 11 0,-3 8-528,-5 5 1,4 9-1,-3 5 1,6 7-1,8 1 1,6 1-108,6 1 0,7-1 1,3 3-1,7-6-227,7-3 1,12-3 0,13-3 0,4-6-247,6-7 1,1-4 271,7-7 1,-5-6 0,4-4 0,-2-4-172,-3-4 0,-2-9-48,-2-6 0,-4-8 0,-3 0 0,-3-6-787,-5-3 1106,-8 4 0,1-15 0,-6 3 0</inkml:trace>
  <inkml:trace contextRef="#ctx0" brushRef="#br2">1962 13719 8499,'-6'-14'502,"3"-5"0,-5 0 1099,2 1 1,3 10-728,7 8 1,4 13-445,6 11 1,1 4-1,-1 5 1,0 5 40,0 3 1,1 2-577,-1 0 1,2 1-1,-1 2 1,1 1 62,-3-1 1,-2 3-608,3-2 1,-1 5 0,-2-6 0,-3-5-920,-2-6 0,0-8-441,-1-8 1763,-3 0 1,4-26 421,-6-2-1,0-5 1,0-10 0,0-1-68,0-2 0,0-3 417,0-3 0,0 3 0,2-3 0,1 4 156,1 5 1,9 2-557,1 3 1,1 5-1,5 0 1,1 8-101,2 4 1,3 4-202,-3 2 0,4 6 0,-3 9 0,1 4-237,-1 4 1,-4 2-1968,-5-1 2380,5 1 0,-4-1 0,4 1 0</inkml:trace>
  <inkml:trace contextRef="#ctx0" brushRef="#br2">2830 13889 8338,'14'-28'150,"0"1"1,2 2 511,3 1 47,-3 7 1,4-2-1,-5 9 1,-1 6 0,0 2-1,-1 5 1,-4 5-216,-4 6 0,-4 10 0,-1 0 0,0 4-768,0 5 0,0 4 172,0 5-139,-6-5 0,4-1 1,-2-4-1,2 1 1,2-2-256,0-1 0,0-3 0,2-3 0,1-5 66,2-3 0,10-8 596,0-4 0,8-4 1,1-4-1,4-8-871,6-5 1,-4 1 704,3-3 0,3-3 0,1 0 0</inkml:trace>
  <inkml:trace contextRef="#ctx0" brushRef="#br2">2844 11999 8460,'0'-22'-128,"0"3"0,0 1 1,0 1-1,2-2 0,1 2 1,3-1 281,2-1 1,-5 3 0,3-3 0,-1 4 0,0-1 0,-2-2 124,-1 0 0,-2-3 0,0 4 0,0-4 60,0-1 1,0 5 0,0-2 0,0 3 422,0 2 1,0-1 344,0 1-788,0 6 0,0 4-95,0 8 1,1 9-1,2 9 1,2 3 294,-2 5 0,4 10-42,-3 2-534,7 1 0,-7 12 0,3-4 0,1 1 0,0 0-1325,3 2 0,4 6 1382,3 2 0,11 5 0,7-2 0</inkml:trace>
  <inkml:trace contextRef="#ctx0" brushRef="#br2">1891 16534 8156,'0'-35'258,"0"5"1,0-3 0,0 3-1,0 1 1,0 1 772,0-1 0,-6 9 1,-3 4-1,-6 7 610,-4 2-1515,-3 9 1,-11 12 0,-2 11-1,-1 7 1,-3 7 0,-1 7-1,1 6 273,1 4-500,12 1 1,0-5-1,13-2 1,3-2-1,7-6 1,8-4-1,9-5-1121,8-6 0,18-11 934,7-11 1,13-5-1,5-7 1,3-8-492,3-12 0,-3-3 574,-30 11 1,0 0-1,1-2 1,-1-1 0,0-2-1,0-1 1,-1 0-1,-1 0-430,-2-2 1,0 0 0,-2 0-1,-1-1-479,26-29 1114,-7 0 0,-23 27 0,-2-2 0,18-29 0,-7 1 0,-4 1 0</inkml:trace>
  <inkml:trace contextRef="#ctx0" brushRef="#br2">2560 15809 8500,'-37'-7'775,"3"1"-1594,5-3 2004,7 2 1,3 15-563,10 6 0,2 7 1,7 9-1,0 5 220,0 7 0,5 6-718,0 4 0,4 3 0,-2-3 0,-1 4-412,0 0 0,4 0 183,-6-4 1,6 1 0,-5-5-1,-2-4-1062,-2-4 0,4-1 217,0-6 0,1-7 312,-1-12 0,-2-8 743,6-11 1,1-9 0,4-11 0,2-7 391,3-6 1,-2-3-314,7-1 1,-5-1-1,5 0 1,-1 2 856,-1 3 0,5 0-625,-3 10 0,1-2 0,-1 13 0,-3 4 301,-1 7 0,-4 12-811,3 8 76,-3 7 1,-8 15 0,-4 5-1,-1 7 1,1 0-614,0 1 0,1-6 1,-5-5-1,2 0 630,2-2 0,-2-1 0,4-7 0</inkml:trace>
  <inkml:trace contextRef="#ctx0" brushRef="#br2">3199 16221 8282,'7'-35'189,"2"7"0,10-2 1,5 6 956,3 4 1,1 2 0,1 9-1,-3 4-642,-2 3 0,1 9 0,-6 4 0,-1 5-1187,-2 2 1,-7 8-789,1-3 1246,-7 11 0,3-4 0,-6 3 0,0-3 0,0-2-260,0 1 0,0-6 0,0-1 0,0 1 91,0-1 0,0-10 158,0 3 441,13-11 0,-2 3 0,12-6 1,1 2-1,0 2 1155,-1-2-1011,-5 5 1,2-5 0,-5 7 0,-3 2 0,-2 6 1871,-6 5-1847,-8 4 1,-12 7 0,-14 0-1,-10 3 1,-9 1-324,-6-2 1,1 3-1,-7-7 1,2-4-680,3-2 1,7-11-593,6 0 1220,13-7 0,9-15 0,7-1 0</inkml:trace>
  <inkml:trace contextRef="#ctx0" brushRef="#br3">6086 11729 7877,'0'-15'-379,"0"1"1,0 0 0,0 0-1,0-1 323,0 1 1,0 0-1,1 0 1,2 0 0,2-1-1,-2 1 43,-1 0 0,-2 0 0,0 0 1,1-1 19,4 1 31,-3 0 1,4 0 0,-6-2 0,0-2 0,0 0 0,0 0-1,0 1 169,0-2 1,0 3-145,0-3 0,0-3 1,0 0-1,0-2 135,0 0 1,0 5-56,0-4 0,0 4 1,0-5-1,0 0 57,0 2 1,0-3-78,0 6 0,0-1 0,2 2 0,1-1 42,2 2 0,-1 1 0,-4 2 1,0 0 0,0-1 152,0 1 1,0 5-9,0-1 1,-6 7-34,-4-2 1,3 4-44,-3 1 0,5 0-216,-4 0 0,4 5-32,-4-1 0,6 7 0,-2-1 0,3 2-83,2 3 1,-5 0 110,1 4 0,-1-1 1,5 4-1,0 0 42,0 0 0,0 2 10,0 4 0,-5 1 0,0-1 0,2 2 118,2 3 1,-4-1-145,0 6 0,1-5 1,4 3-1,0 1-15,0-1 1,0-3-9,0 5 0,0-5 1,0 5-1,0 0 31,0-2 0,4-1-32,1-6 1,6 1-1,-3 1 1,1 2 97,1-1 0,-2-2-60,1-2 0,4 2 0,-5 2 0,1 1 84,1-1 1,-7-2-80,2-2 1,1 2 0,-1 2 0,0 1 65,1-1 1,-5-1-122,4 2 1,1-1 0,1 4 0,-1-1 40,0-3 0,1 2-9,-3-1 1,-2 5 0,4-3 0,-1 0 20,0 0 0,1 3-23,-1-5 1,-4 6 0,6-1-1,-2 2 39,-1-2 0,3 3 2,-3-3 0,-2 3 1,3 0-1,-4-2-39,-1-1 0,0-5-18,0 5 0,0-2 0,0 2 0,0-3 1,0 0 1,0-5 12,0 3 1,0-3 0,0-1 0,0-1 33,0 0 0,5-1-46,0-3 0,4 3 1,-2-5-1,0 2 31,4-1 1,1-5 12,-3 1-18,4 3 1,-7-5 0,5 5-1,-3-1 1,-2-2 1,-3 1 0,4 1 1,-3 4-1,0-1-3,-3 1 1,-1 2-33,0 1 0,5 5 1,0 1-1,-2-1-63,-2 2 0,-1-5 37,0 3 1,2 3 0,1 0 0,3 1-85,2-4 0,-3-3-13,5-2 92,-1 7 1,1-5 0,-3 3 0,1-3 0,0-1-12,3-1 1,-3 5 0,0 1 0,0-3 116,0-1 0,-5 5-85,2 3 0,1-2 0,-1 0 0,-2 1 34,-1-1 1,-2-3-27,0 5 1,4-1 0,1 0-1,-2-3-23,-1-4 0,-2-2 10,0 0 1,0 1 0,0-1 0,1 1-35,4-1 0,-3 1 23,2-1 1,0 1 0,-1-3-1,2 0-49,-2-3 0,3 1 35,-1 4 1,-1 1-1,-2-2 1,1-2 8,2-1 1,0-1 45,-5 6 0,0-2 1,0-2-1,0-1 29,0 1 0,0-3-56,0 2 0,0-1 1,0 4-1,0-1-13,0-3 1,0-4-1,0 5 1,4-5-1,1 3 1,-2 0-15,-1 0 1,-2-3 11,0 5 1,0-7 0,0 2-1,0-3-20,0-2 1,0 5 26,0 0 0,0 0 0,0-5 0,0 2 2,0 3 1,0-3 1,0 3 6,0-3 1,0-2-1,0 0 1,0 0-2,0 0 0,0 1 0,0-1 14,0 0 1,0-4-18,0-1 1,0 1-16,0 4 0,0 0-1,0 0 0,0-4 0,0-1-58,0 2 63,0 2 1,5 1 0,-1 0-32,0 0 1,-3 1 35,-1-1 1,0 0 0,0 0 0,2 1 8,2-1 1,-2-5 18,3 1 0,-4-6 303,-1 6-23,7-7 0,-4 2-204,6-10 1,-4-1 9,5-4-125,-1-2 0,0 4 0,1-6 0,1-1 0,3 1-164,5 0 1,-1 0 0,4-1 0,0 1-184,0 0 1,2 0 222,4 0 0,-1-1 0,-2 1 1,-1 2 27,1 2 1,2-3 69,1 4 1,-1 3 0,-1-1 0,-4 3 96,-2-1 1,5 0-13,-1 5 1,-2 0 0,0 0-1,-1 0-71,-4 0 1,4 0-23,-2 0 0,6 0 0,-3 0 1,2 0-134,0 0 0,-1 0 152,6 0 0,-1 0 0,1 0 0,-3 0 17,-2 0 1,6 0 20,-6 0 0,4 0 1,-7 0-1,-1 0 123,1 0 1,4 0-90,-1 0 1,-4 0 0,1 0-1,-2 0 132,0 0 1,0-6-128,-5-4 0,0 4 0,1 0 0,-1 1 128,0 0-142,0-6 0,0 10-36,1-4-10,-1 3 0,0 2-143,0 0 166,-6 0 173,-2 0 0,-6 2 1145,0 3-443,0-4-711,0-7 1,-4-4-189,-1-9 0,0 4 0,5 0 0,-1 1-72,-4 0 0,3 3 25,-2-3 1,2 3 0,2-8 0,0 3-43,0 2 0,-5-1 81,1 1 1,-1-5-1,3-1 1,-1-1-4,-2 1 1,1-4 38,4 5 0,-5-6 1,0 1-1,0-3 36,-1-1 0,4-1-19,-2 1 0,1-1 0,-1 1 0,0 0 17,1-1 1,1 1-16,2-1 1,0 1 0,-2-1-1,-1 1 67,-2 0 0,1-2-103,4-4 0,-5 4 0,0-3 1,2 3-17,2 2 1,-4-2 21,0-3 0,-1 1 1,3-4-1,-2 1 13,2 3 1,-4-4-6,3-2 1,-1 2 0,3-2 0,-1 0 16,-2 2 1,1-6-27,4 5 1,-5-4-1,0-1 1,2 3-45,1 1 0,-2-1 44,-1-9 1,-5 6 0,6-3 0,-1 6-6,-1-1 0,2-2 31,-5-6 0,4 6 0,-3-3 0,0 6 37,1-1 0,2-2-20,-5-6 1,6 6 0,-4-3 0,0 6-32,0 0 0,3 2 0,-4-1 0,6 7 0,-4-2 1,2 2 17,1 3 1,-1 0-58,5-1 0,-5 2 1,1 2-1,0 1-44,3-1 0,1 3 26,0-2 1,0 1-1,0-6 1,0 1-75,0-1 0,-5 1 100,0-1 1,1 1 0,2 0 0,-1-1-5,-2 1 0,-4-1 41,4 1 0,-5-1 0,4 1 0,-2 0-5,-3-1 1,3 1-10,-1-1 1,1 1 0,-3-2 0,1-2 2,-1-1 0,3-6 0,-1 2 1,-1 1-10,3 3 1,-5-4 1,8-1 1,-6 2 0,5-2 0,1 0 0,-3 2 1,4-4 0,-6 7 1,1-5 0,-3 5 0,3 2-1,2 1 1,-5 1 0,1-1-1,-3-1-5,-1-3 0,2 1-7,2 5 1,-3-1 0,6 1 0,-3 0-40,1-1 1,4 1 16,-5-1 0,7 1 0,-1-1 0,2 1 35,2-1 0,0-4-9,0 0 0,0 0 1,0 5-1,0-1 9,0 1 1,0 1 13,0 3 0,-5-3 0,0 4 0,1-3 49,-3 3 1,4-3-61,-6 7 0,4-1 0,-3 1 0,0-3-9,0 0 1,4 0 5,-6 3 0,7 3 1,-3-5-1,1 2-69,0 0 0,0-4 15,5 4 1,0-2 0,0 4-1,0-2-43,0 1 0,0 3 93,0 0 0,0 1 1,0 0-1,-1 0 1,-4 0 0,3-1 0,-2 1-13,2 0 1,1 4 3,-4 1 0,3 0-43,-2-6 1,2 1 7,2 0 0,0 4 0,0 1 7,0-2 0,0-2 23,0-1 1,0 5 0,0-1 28,0-1-49,0 5 1,2-5 4,2 6 0,-2-1 2,3 1 1,-4 3 14,-1-4 70,0 6-156,0 0 1,-6-5-3,-4 0 1,2 1-13,-1 4 1,-5 0 0,-7 0-1,-1 0 27,-3 0 1,-4 1 37,-4 4 0,-3-2 1,-7 5-1,-1 0-97,-3 0 1,1-3 78,-6 4 0,4 1 0,-4 4 0,-2 0 30,-1 0 1,9 0 49,4 1 0,4-4 0,0 0 0,3 1-50,0-1 1,10 1 37,-3 2 1,9-5 0,0 1 181,3 1-163,2-5 1,4 2-1,2-3-31,2 4-92,-5-3 1,8 7 0,-7-3-99,-1 2 0,3 1-11,-1-4 1,6 4-1,-4-5 1,3 1-640,-1 1 1,2-7 116,8 2 733,9-4 0,14-7 0,9-2 0</inkml:trace>
  <inkml:trace contextRef="#ctx0" brushRef="#br3">6526 9625 8789,'-8'-15'-241,"-3"0"0,5-3 1,-2-1-1,-1 2 0,1 1 417,3 2 1,-1 4 0,1 1 0,0-1 0,1 1 548,-1-1-453,-6 1 0,9-1-251,-3 1 1,4 7 40,1 2 1,0 7-1,0 7 1,0 2 72,0 3 0,1 3-84,4 6 1,-3 1 0,4-1 0,-1 2 59,0 3 1,-1-1-267,-4 6 1,0-5 0,0 5 0,0 0-478,0-2 1,5 5 158,0-3 0,6-2 472,-2 2 1,10 0 0,3 5 0</inkml:trace>
  <inkml:trace contextRef="#ctx0" brushRef="#br3">5702 13577 8438,'9'-15'-337,"1"3"0,1 1 1,1 1-1,4-1 398,3-1 0,2-1 0,6 2 1,-2 3 25,0 2 0,5 3 0,-8 7 0,0 7 0,-3 7 0,-4 5 121,-6 4 1,-3 6-1,-6 2 1,-1 0-54,-4 0 0,-3 3 0,-6-4 1,-2 0 68,-3-4 1,2 0-190,-7-12 1,7 1 0,-1-4 0,6-3-224,2-2 0,7-2-1101,-2-4 1289,4-2 0,1 11 0,0-5 0</inkml:trace>
  <inkml:trace contextRef="#ctx0" brushRef="#br1">6256 11188 8531,'7'-14'0,"0"0"0</inkml:trace>
  <inkml:trace contextRef="#ctx0" brushRef="#br1">6242 11174 8385,'-5'-9'-1408,"1"-1"1408,0-1 0,3-2 0,1-1 0</inkml:trace>
  <inkml:trace contextRef="#ctx0" brushRef="#br1">10564 11075 8335,'-19'-34'-192,"2"1"1,3 2 0,4 2 0,4 4-1,3 3 1,3 1-87,4 4 271,-2 1 1,4 2 0,-4 0 0,1-2 0,3-1 0,1-2 0,1 0 0,-2 0 0,2 0 326,0 1-240,-5 3 0,10-4 0,-6 0 0,1 1 0,-1 4 344,-1 5-305,-4-4 1,4 5-1,-6-6 1,0 0 170,0-1 1,0 6 0,0-1-10,0-1-89,0 5-49,0-7 0,1 12 0,3-5 532,0-1-325,1 6-215,-5-6 0,2 7 308,2 0-310,-2 0 0,11 5 0,-5 1 20,-1 2 0,6-3-97,-3 4 1,-3-1 0,3 3 0,-1-1 2,-1 1 0,5 2-14,-4 1 0,-1-3 0,0 1 1,0 4 26,0 0 0,-5 5 32,2-2-84,3 6 0,-7-8 0,4 7 1,-3 1-1,-1 4 17,4 4 0,-3-3 1,2 5-1,-2-2-3,-2 0 1,0 5-5,0-5 1,0 6 0,0-2 0,0 1 74,0 0 1,0 0-44,0 4-33,0 1 0,-5-1 1,-1 1-1,0 0 1,-2-1 88,0 1-97,5 0 0,-8-1 0,6 1 1,0 0-1,0-1-28,1 1 0,-1 0 1,5-1-1,-2 1 0,-2 0 0,2-1 40,-3 1-9,-3 0 0,5-1 0,-5-1 1,2-1-1,1-2 33,-1 1 1,0 1-1,-4-1 1,4-1-21,-1 2 0,6-4-35,-4 2 1,4-2 0,1 4-1,0-4-49,0-1 1,0 3 45,0-5 0,0 6 1,0-1-1,1 2 5,4-2 1,-4 3 11,4-3 1,-3 3 0,-2 0 0,0-2 23,0-1 0,0 0-16,0 5 0,0-2 0,0-2 0,0-1-6,0 2 1,0 1 21,0 1-47,0 7 0,0-3 0,1 5 1,2-1-1,2 1-4,-2 2 1,-1 1 0,-2 0 0,0-2 4,0 2 0,0-4 14,0 2 0,0-1 0,-2 3 0,-1-2 61,-2 1 0,1-2-52,4 1-33,-7 0 0,6 5 1,-4 0-1,4 0 0,1 0-56,0 0 1,0 3-1,1-2 1,2-3-220,2 1 1,1-6 87,-1 2 180,-3 0 1,9-1 0,-7-4 0,0-1 0,-3 0 42,-1 1 1,-1 5-1,-3-4 1,0-2 72,1-2 1,-4 0-90,2 4 1,1 0-1,4 5 1,0-4-30,0 0 1,0-4-33,0 7 0,4-6 1,3 2-1,-1-4 36,0-1 1,1-2 49,-3-3 1,-2 1-1,4-7 1,-1-4 167,0-3 1,0-1-105,-5 4 0,0 1 0,0-1 0,0 1 69,0-1 0,0 5-323,0 1 0,0 3 0,1-2 0,2 0-220,2 0 0,1 3 130,-1-5 1,-3 0 0,2-5 0,0-1-566,0-3 0,-2-2 124,3-3 0,-2-10 692,2 1 0,2-7 0,8-3 0</inkml:trace>
  <inkml:trace contextRef="#ctx0" brushRef="#br1">10721 10662 8398,'-27'-6'-252,"3"-3"0,5-3 1,3 1-1,2 4 326,0 0 1,4-2 72,1 4 1,4-5 0,-4 6-1,-1-1 237,2-1 0,0 4 16,4-3-541,2 4 211,-4 1 1,6 6 0,1 4 1,4 2 1,5-2-1,7-2 79,2-2 0,5 3-52,-5-4-7,6 0 1,2 0 0,7-1 0,1 0 0,2-3 12,-1-1 1,3 0 0,7 0-1,5 0-34,4 0 1,-1 0-48,7 0 1,3 0-1,-1 0 1,3-1-49,7-4 0,-8 3 3,1-3 0,-1 4 0,-2 1 0,2 0 13,3 0 1,-5 0 31,-2 0 1,-2 0 0,-2 0 0,0 0 57,-1 0 1,0-2-30,-4-2 0,-2 2 1,-4-3-1,3 4 118,2 1 1,-5 0-122,1 0 0,-3 0 1,-1 0-1,-1 0 25,1 0 1,-2 0-52,-3 0 1,2 0-1,-6 0 1,3 0 24,2 0 1,-4 0-35,-2 0 1,3-5 0,1 0 0,1 2 24,0 1 0,0 2-23,4 0 1,1-4 0,1-1-1,3 0 2,6-1 0,-3 4-14,2-2 1,0-3 0,4 3 0,-1-1 20,2-2 0,-10 6 22,5-4 1,-1-1 0,-4 1 0,1 2 62,1 1 1,-5-2-104,3-1 0,-7 0 0,-2 5 0,3 0 4,5 0 1,-4 0-10,1 0 1,0 0 0,-7 0 0,3 0 11,4 0 1,-8 0-33,7 0 0,-8-1 0,0-3 1,0 0 80,-1 1 1,-2 1-16,-7 2 1,1 0 0,-4 0 0,-1-2 117,1-2 1,-2 2-85,-5-3 1,0 4 0,-1-1 185,-4-3 335,-2 4-318,-7-5-688,0 6-148,0 0 448,6 6 0,0-3 63,4 6 1,2 1 0,-4 4 0,2 2-61,-1 3 1,1-2 134,4 7 1,-4 0-1,-1 6 1,0 3-1,-1 5 1,-1 3-18,-7 1-7,0 1 1,0 5 0,0 0 0,0 5 0,-2 2 6,-3 0-17,-3 5 0,-1-9 0,0 6 0,-3 1 0,0 2 73,-2 2-68,-1-1 1,1-4 0,0 0 0,0 1 0,0 1 0,1-1 0,2-2 22,1-1 1,1 0-22,-5 2 0,4 5 0,1-1 0,-2-1-19,-2-1 1,4-2 25,-1 0-36,1 12 1,-6-9 0,1 6 0,0-6-1,0-3-277,-1 0 286,1 0 1,2-2 0,1-1-1,3-3 1,1-2-85,4-4 121,2 0 1,1-3-1,0-1 1,0-1 0,0-2 179,0 1-165,0 2 1,0 2-1,1-2 1,2 0-1,4 0 108,1 3-144,-5 8 0,8-6 0,-5 5 0,2-1 0,3 1 15,2 3-109,1 7 1,0-2 0,0 4-1,1 0 1,-1 2-295,0 0 322,0 4 0,-1-9 0,-4 5 0,-2-2 0,-3-3-128,1-2 177,6-1 1,-8 0 0,5-2-1,0-1 1,-2-3 6,1-2 1,4 3-1,-2-5 1,2 1-126,-1 1 1,2-4 86,-2 8 1,1-3 0,0 4 0,-3-2-67,-2 2 0,4 1 68,-5 2 1,-1 0 0,-4-2-1,0-1-1,0-2 0,0 0 33,0 5 0,0-7 0,2-1 0,1-1-3,2-1 0,-1 2-26,-4-2-2,0-9 1,0 10-1,0-10 1,0 3-1,0 1 1,0-1-1,0-3-107,0-5 0,0-3 65,0-1 1,0-5 75,0-1 411,0-12 0,-1 2-87,-4-13 0,2-6 35,-6-4-219,-1 4 1,-3-7 0,2 5 0,2 0 86,-2 4-291,-2 2 1,4 2 0,-1 0-922,-1 0 832,5 0 1,-2 6 0,5 4 0,-4 3-193,0 1 329,3 0 0,-4-5 0,5 1 1,-3-1-1,0 1 0,-2-1 1,1 2 107,1 2 1,-5-3-63,2-1 1,1 1 0,-2 2 0,-1-1-18,-1-1 0,-3-1-32,1 5 15,-6 1 1,4-1 0,-5 0 0,2 2 0,-1 1 2,-2 2 1,3-1 0,-5-7 0,0-2 29,2 2 1,-5 0-2,4-1 0,0 1 0,0-7 0,-2 1-1,-2 2 0,-7-6-47,1 4 1,-6-4 0,-1-2 0,-5-2-185,-8-2 0,-7-1 154,-1 1 1,-14 2 0,-2-5 0,35 4 0,-1 1-24,-2 2 1,0-1 0,-3-1-1,-1 0 9,2 1 1,0-1 0,-2 1-1,0 0 1,-2 1 0,1 2 0,-2-1-1,1 0 30,-1 0 0,0 0 0,2 0 0,0 0-827,3 0 1,-1 0 866,1 0 1,-1 0-1,-1 0 1,-1 0-1,1 0 1,0 0-1,2 0 1,1 0 0,1-1-1,1 0-8,1-1 1,-1-1 0,4 3 0,-2-1 0,-3-2-1,-1-1 1,1 1 0,1 0-150,2-2 1,-1 1 0,-1 0 0,-1 0 143,5-1 0,0 0 18,-2 1 0,0-1 0,-1-2 0,-1-1 0,1 1 0,-1 0 0,2 1 0,1 0 1,-35-5-1,6 3 0,4 0 148,1 0 1,4 5 144,8-2-263,4-3 0,13 6 0,3-4 0,5 1 0,4 1 452,5 1-1041,9 1 1,4 0 553,6-10 0,0-2 0</inkml:trace>
  <inkml:trace contextRef="#ctx0" brushRef="#br1">9612 12724 8277,'0'-37'-136,"0"3"0,0 7 1,0 1-1,0 3 1,1-2 708,4-2 0,8 5 0,7 3 0,4 3-274,6 2 0,5-1 0,7 3 1,2 2 334,4 6-635,2 2 0,7 4 1,-1 2-1,-4 7 1,-5 5-1,-4 5 1,-7 1-444,-7 3 0,-9 7 271,-10 1 0,-4 0 0,-9-5 0,-7 2-147,-9 4 0,-12-3 235,-7 7 1,-3-8 0,-4 0-1,-2-6 34,-5-4 0,3 4 86,2-5 1,4 0 0,5-6-1,6-4 27,7-4-59,5 3 0,13-2 0,9 5 0,10-1 73,11 1 1,8 1 115,2 2 1,5 2-1,-5 3 1,-1 3 176,-2 0 1,-1 5-185,-1-3 1,-12-2 0,-7 0 0,-9 0 229,-9 0 0,-9-3-306,-15 5 0,-9-7 1,-11 2-1,-2-3-129,-2-2 0,-3-1-320,3-3 0,-3 1 1,10-7-1,1 0 340,6-3 0,-6-1 0,5 0 0</inkml:trace>
  <inkml:trace contextRef="#ctx0" brushRef="#br1">11801 9610 8477,'-5'-33'28,"1"0"1,1 1 0,1 2 0,4 3 0,4 2 0,6 3 56,6 2 0,7-1 0,-1 4 0,4-2-16,5 1 0,4-2 0,4 2 1,-2 4-29,-1 3 11,6 2 1,2-4 0,5 4 0,-1 4 0,-1 3 0,0 2 0,-4 3 95,-6 7 1,-1 1-266,-10 13 69,-2-1 1,-18 12-1,-7 3 1,-9 5-1,-12 2 1,-10 3-1,-10-2-57,-6-2 0,-3-3 72,-3-3 0,-3 1 0,6-5 0,2-4-77,4-5 1,8 0 7,-3-6 1,15 0-15,4-5 1,19-6 143,19-3 0,4-2 0,17 0 0,2 3 29,4 2 1,3 3 75,-1 8 1,-6 3 0,1 7-1,-10-1 153,-8 1 1,-10 1-112,-11 3 0,-16-3 0,-14 2 0,-15-6 187,-14-2 1,-3-6-336,-9 0 0,7-2 1,-3-2-1,1 1-27,1-1 0,-1 0 0,5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8000"/>
    </inkml:brush>
  </inkml:definitions>
  <inkml:trace contextRef="#ctx0" brushRef="#br0">10877 11657 22820,'0'-14'-113,"0"-22"-195,0-5 207,0 3 1,0 2-1,0-1 1,0 1-47,0 0 1,0 4 290,0-1-169,0-3 0,0 4 0,0-4 0,0 1 0,0 2 0,-2 0 0,-2-2-58,-6-2 1,2 1 47,-1-2 0,4-3 0,-3 5 0,0-2 74,0 0 0,4 2-45,-6-2 1,7-2 0,-2 7 0,2 0 8,-1 3 0</inkml:trace>
  <inkml:trace contextRef="#ctx0" brushRef="#br1">6996 6739 8362,'-7'-8'57,"6"-5"1,-7 7 250,3-4 1,2-1-1,-5 5 1,2-2 0,1-1 203,-1 1 0,4-5 0,-4 5-15,-1 0 0,6-4-41,-4 2 1,3 2 364,2-1-359,0 6-135,0-4 43,0 7 1,0-1 765,0-4-668,0 3 0,-1-6 170,-4 4 1,4 1 62,-4-7 0,2 1 59,-2-6 1,3 6 411,-2-1-724,-4 1 0,5-1 127,-7 1-289,7 6 1,-3-5 34,6 3-874,-7 4-339,6-6 686,-6 7 0,7 2 257,0 3 1,0-2-108,0 6 102,0 1 0,0-1 0,0 1 0,0 1 37,0 1 1,0 3 0,2-1-1,1 0 2,2 0 0,0 0-133,-5 1 54,6-1 0,-3 2 0,5 1 1,-2 2-1,-1-2 0,0 1 1,0-1 57,-2 2 0,3 2-68,-1-2 0,1-2 0,-3 5 1,2-1 18,-2-4 1,0 0-23,2 2 1,-3-3 0,2 5 0,-2-2 44,-2 0 1,0-1 4,0-3 0,0-1 0,0 0 0,0 0-14,0 1 0,0-1 30,0 0 0,1 5 0,3 0-44,0-2 0,1-1-29,-5-2 0,0 1 0,0-1 0,0 0 29,0 0 0,5 0 5,0 1-10,-1 5 0,-4-4 1,0 3-1,0-3 0,0-2 1,0 0 26,0 7 1,0-6 0,0 4 0,-1-3 0,-2-2-44,-2 1 1,0-1 0,5 0 0,0 0-35,0 0 1,-5 1 17,1-1 0,-1 0 1,5 0-77,0 1 0,0-1 58,0 0 1,0 0 0,0 0 0,0 1 7,0-1 1,0 0 17,0 0 1,0 1-1,0-1-4,0 0 0,0 0 0,0 0 0,0 1 1,0-1 21,0 0 0,0 0 1,0 0 1,0 1 0,0-1-55,0 0 0,0 0 0,0 1 127,0-1 1,0 5-1,0 0 61,0-2 0,0-1 0,0-2-104,0 0 6,0 0 1,-5 5-1,0 0 1,1-1-1,-1-2 1,0-1-1,2 3 28,1 1 0,1 0-60,-4-5 1,4 0-1,-4 2-45,3 3 1,1-3-1,-2 4 7,-2 1 1,0-5 0,5 4-5,0 1 1,-5-4 0,1 5 74,0-1 1,1-2 0,0-5 0,-2 2 23,2 3 0,2-4-33,1 4 0,-5-3 1,0-2-81,2 1 1,0 2-1,0 0 163,-2 1-112,0-12 0,5 13 0,0-8 0,0 5-12,0 3 1,0 0-1,-1-5 0,-4 0 1,3 5 0,-2 0 6,2-2 0,2-1 0,0-2 0,-2 1 0,-2-1 0,2 5-6,-3 0 0,4 0 1,1-5-37,0 0 0,-5 0 0,0 1 14,2-1 0,2 0 4,1 0 0,0 0 0,0 1-363,0-1 345,0 0 88,0-6 1,0 0 32,0-3-66,0-4 1,0 7 0,1-5 21,4 2-97,-4 0 66,6 1 71,-7-4 288,0 4-137,0-6-7673,0 0 5878,6 0 0,-3 0-531,7 0 0,-6 0 0,6 0 2101,1 0 0,2-6 0,1-2 0</inkml:trace>
  <inkml:trace contextRef="#ctx0" brushRef="#br1">6981 9099 8306,'-14'-7'149,"5"6"0,-1-4 0,-1 2 0,-2 0 0,-1-2 0,0 2 2348,0 1-1075,6-4 0,-5 4 1408,4-3-2232,2 4 0,3 1-378,8 0 1,4 0-81,7 0-86,-1 0 0,0 0 0,0 0 1,0 0-1,2 0-67,3 0 0,-1 0 1,5 0-1,1 0 13,-2 0 1,5-2-184,-3-2 129,3 2 0,-4-4 0,1 6 0,1 0 0,4 0 1,2 0-1,2 0-227,-1 0 0,-2 0 254,-2 0 0,2 0 0,2 0 1,1 0 71,-1 0 0,-7 0 37,-1 0 1,1 0-1,5-2 1,0-1 22,-3-2 1,-3 0 0,1 5 0,-1 0 5,1 0 0,0 0-78,-1 0 1,3 0 0,-4-1 0,4-2-17,2-2 1,-2 0-35,-4 5 1,4 0-1,-5 0 1,2 0-22,0 0 1,-1-5 73,6 1 1,-6-1 0,0 5-1,-1-2 19,0-2 0,-3 2-19,4-3 1,-5 4 0,2 1-1,-1 0 95,0 0 0,5 0-84,-5 0 1,0 0-1,-3 0 1,1 0-34,2 0 0,0 0-18,-5 0 1,5 0 0,0 0 0,-1 0 3,-3 0 1,0 0 29,-1 0 1,0 0 0,0 0 0,2 0 56,3 0 0,-3 0-47,3 0 0,-4 0 0,0 0 1,-1 0 27,0 0 1,2 0-65,3 0 1,-3 0-1,3 0 1,-4 0-45,0 0 0,0-2 85,4-3-92,-3 4 1,5-5-1,-5 6 1,1 0 0,2 0-1,-2 0 1,1 0-74,1 0 1,-4 0 140,4 0 0,2 0 0,-2 0 0,-2 0-9,-1 0 0,3 0-22,0 0 1,0 0 0,-5 0-1,0 0-75,1 0 1,-1 0 31,0 0 1,0 0 0,0 0 0,1 0 22,-1 0 0,0 0 33,0 0 0,-4 0 0,-1 0 0,2 0 18,2 0 1,-4 0 191,1 0 0,-1 0 0,6 0 41,-1 0-252,0 0 0,0 0 1,0 0-12,1 0 0,-6 0-21,1 0 0,-6 0 25,6 0 246,-1 0 0,1 0 0,-2-2 622,-2-3 1,-1 2-196,-5-6 0,0-1-471,0-4 1,0-2 0,-2-1-128,-3-2 1,4 0-206,-4 5 1,4-5 0,-1-2 0,-1 1-209,-2-1 0,0-4 180,5 1 1,0 2-1,0-2 1,0 1 26,0 0 0,0-3 121,0 2 1,0-3 0,0 0 0,0 2 19,0 1 1,0 1-18,0-6 1,0 1-1,0 1 1,0 2-85,0 1 1,2 0 55,3-4 1,-4-1-1,4 2 1,-3 2-34,-2 1 1,0 2 30,0-1 0,0-3 0,1 6 1,2-1-42,2 1 0,0-5 44,-5 1 1,0 3 0,0 1 0,0 1-49,0 0 0,0-5 88,0 5 1,0-4 0,0 4-1,0 1-26,0 2 0,0-3 51,0 0 0,0-4 0,0 4 0,0 0 39,0-2 0,0-1-91,0-6 1,0 4 0,0 0-1,-2-1-101,-3-2 1,4-3-107,-4-3 169,4 9 1,1-9 0,-2 10-1,-1-3 1,-2 1 24,2 1 1,1 2-1,2-2 1,0 6 37,0 2 1,0-3 20,0 0 0,0-2 0,0 4 0,0-2-17,0 2 0,0-4-8,0 2 0,0-5 0,0 4 0,-1-1-16,-4 1 1,3-5 3,-2 1 25,-4 3 0,6-4 1,-4 6-1,1 2 1,0-1 22,2-1 1,-3 4 0,1-4 0,2 3-6,1 2 1,2-1 9,0 1-13,0 6 0,0-4 0,0 2 8,0-2 1,0-3 0,0 1 21,0 0 1,0 0-32,0-1 0,0 1 0,-1 0 0,-2 0-2,-2 0 1,0-1 37,5 1 1,0 0 452,0 0-454,0-1 440,0 1-791,-6 6 7,4 2 1,-4 8 229,6 2 1,-5 0 0,-1 3 62,-2 0 1,5-1 53,-2-1 1,-3-2-1,-1 5 50,-4-2 1,4 0 88,-1-1 0,1-3 1,-6 4 40,1 0 1,-5-4-173,0 3 1,0 1 0,5-1 0,-2 0-38,-3 1 1,2-5 87,-7 4-157,7 3 0,-5-6 0,4 2 0,-2 0 0,-1-1 4,1 1 1,-1 1 0,4-5-1,-4 0-4,-1 0 1,3 0 19,-4 0 0,4 0 0,-3 0 1,1 0 6,4 0 0,-4 0 10,2 0 1,-1 0 0,2 0 0,-1 0 5,2 0 1,1 0 3,2 0 0,0 0 0,-1 0 0,1 0 27,0 0 0,-5 0-13,0 0 0,5-5 1,4 1-1,-1 1 34,-1 1 1,-2 2-57,-1 0 1,1-5 0,0 1 0,0 0 9,-1 3 1,-4-4-23,1 0 0,-1 1 1,4 2-1,0-1-110,-4-2 0,1 0 103,-5 5 0,4-1 1,-4-2-1,1-2 4,0 2 1,0 1 25,-2 2 1,-1 0 0,5 0 0,-1 0-5,1 0 0,-4 0 8,5 0-1,0 0 1,3-5-1,-1 1 1,-2 0-1,1 1 16,3-1 0,0 2 0,0-4 0,-3 1-29,-1 0 1,0 0-24,5 5 1,0-4 0,0-1-1,-1 2-22,1 1 0,-5-2 17,0-1 1,-1 0 0,2 5 0,-2 0 51,-2 0 1,-2 0-10,-4 0 1,4 0-1,2-2 1,0-1-46,0-1 0,3-3 31,-5 3 1,7 2-1,-4-3 1,2 4 1,0 1 0,-5-2-16,5-3-13,0 4 1,5-6 0,-2 7-1,-1 0 1,-2 0-34,2 0 1,1 0 0,2 0 0,-1-1 50,1-4 0,5 3 0,-1-2 0,1 2 0,-5 2 34,-1 0 10,1 0 0,0 0-29,0 0-46,0 0 1,-1 0-47,1 0 1,5 0-199,-1 0 1,5 0-1,-3 2-1772,2 2 382,1-2 0,5 6 0,0-3-2227,0 4 3898,0-2 0,13 11 0,3-2 0</inkml:trace>
  <inkml:trace contextRef="#ctx0" brushRef="#br1">8687 7051 21771,'-9'0'0,"0"0"0,-1 0 0,-4 0 0</inkml:trace>
  <inkml:trace contextRef="#ctx0" brushRef="#br1">10180 6980 15641,'-14'7'291,"0"0"1</inkml:trace>
  <inkml:trace contextRef="#ctx0" brushRef="#br1">10152 7179 16711,'-8'51'-501,"-3"6"1,6-4 0,0 6 0,1-1-1,-3 2 1,1 0 0,-2 4-786,0 2 1,-1-9 1243,-5-5 1,-1-6 0,1-4-1</inkml:trace>
  <inkml:trace contextRef="#ctx0" brushRef="#br1">7721 7250 23427,'-15'0'-969,"8"-6"1,0-2 0</inkml:trace>
  <inkml:trace contextRef="#ctx0" brushRef="#br1">7621 8473 23580,'-12'-2'-866,"0"-1"0,3-3-2464,-2-2 2683,5 5 1,-1-2-1,9 8 377,3 2 0,2 6 0,8-3 0</inkml:trace>
  <inkml:trace contextRef="#ctx0" brushRef="#br1">7379 9781 21414,'-11'-19'-2097,"-4"-2"0,-4 1 0,-2-1 2070,4 4 0,7 14 0,6 8 0,2 7 0,2 6-111,0 1 0,6 12 1,2-1-1</inkml:trace>
  <inkml:trace contextRef="#ctx0" brushRef="#br1">7052 9440 18363,'8'-15'-365,"0"3"0,-5 1 1,2 1-1,-2-1-192,-1-1 0,-2-3 1,-2 1-1,-2 2 440,-6 2 1,2-1 0,-1 6 0,-1 1 195,2-3 0,-4 6 652,2-4-762,-2 3 1,2 2 291,1 0 1,4 0 17,-5 0 363,7 0-163,-9 0 1,8 0 846,-5 0-953,-1 0 1,1 0-103,0 0 99,5 0-110,-2 0 400,6 0 77,0 0-499,0-6 0,0 3 155,0-7-160,0 7 0,0-9-120,0 2-262,0 4 1,0-2-132,0 3-159,0 4 293,0-12 736,0 11 12,0-10 130,0 10 88,0-4-100,0 6 1166,0 0-1823,0 6 1,-2-3 70,-2 7 1,2-5-1,-3 4 1,2 2 153,-1 2 0,2 1-155,-3 0 1,-1 2 0,0 1 0,-1 4 152,1 1 1,0 0-145,1 2 0,2 3 0,-5-4 0,0 4 172,0 2 1,5-1-341,-2 0 1,-1 1 0,1-2 0,2-2 209,1-1 0,-2-5-186,-1 4 0,0-1 1,5 2-1,0-5-64,0-3 0,0-2-34,0 0 1,0 5 0,0 0-52,0-1 0,0-3 79,0 0 0,0 4 1,0 0-55,0-2 0,0-1 47,0-2 0,5 0 0,1 0 0,0 1-236,1-1 0,2 0 151,-4 0 1,4 0 0,-2 1-1,-1-1-12,0 0 1,1 5 156,-3 0 1,-2 2 0,3-4 0,-4 2 78,-1-2 0,5 4-69,0-2 1,0 4 0,-5-2-1,0-1 68,0 1 0,1 3-49,4-5 1,-2 6-1,5-3 1,0 0-50,0-3 1,-3 3 86,4 2 1,-4-2 0,3 2 0,-2-1 176,-3 0 0,3 3-66,-1-2 1,0-2-1,-5 2 1,0 1 150,0 2 1,0 1-258,0 1 1,0-5-1,0-2 1,0 0-102,0 0 1,-2-3 142,-2 5 0,2-7 1,-3 2-1,2-3 238,-2-2 1,4 0-120,-4 0 1,-1 1-1,1-1 1,0 0 103,-1 0 0,4 0-318,-2 1 0,0-1 0,1 0 0,-1 0 0,0 1 0,3-1 0,1 0 0,0-5 0,0 1 0,0 1 0,0-3-181,0 1 1,0-4-2728,0 5 1156,0-1 1,1-1-1225,4-3 1,-2-4 1681,7-1 1,-1 0-1,5 0 1441,1 0 0,5-12 1,2-4-1</inkml:trace>
  <inkml:trace contextRef="#ctx0" brushRef="#br1">6953 9241 15746,'0'-10'1875,"0"1"-1682,0-1 1,0 1 384,0-1 1,0 6-77,0-6 0,1 7 345,4-2-226,-3-3-396,4 7 0,0-6 1,4 6-1,3-2-112,1-2 0,2 0 1,3 5-1,4-1 269,4-4 0,3 3-202,3-2 0,-1 0 0,6 1 0,0-2 183,-2 2 0,4 2-204,-7 1 1,6 0 0,-2-2 0,-1-1-8,-3-2 1,2 1-125,-2 4 1,5-5 0,-5 0-1,-1 0 111,-2-1 1,-2 4-36,1-2 0,-3-3 1,0 3-1,-4 0 72,-2 3 0,4 1-86,-5 0 0,0-5 0,-5 0 0,0 2 54,1 2 1,-1 1-167,0 0 0,0 0 0,0 0-85,1 0 1,-1 0 113,0 0 0,0 0 0,1 0 0,-1 0-62,0 0 0,0 0-51,0 0 91,1 6 1,4-4-1,0 2 1,-2-2-1,0-2 53,2 0 1,-3 0 0,5 0 0,-2 0 7,0 0 1,1-5 20,-1 0 0,-3 1 0,3 4 0,-2 0-18,2 0 1,-3-2-11,3-3 1,-3 4 0,-2-4 0,0 3-45,0 2 0,1 0-21,-1 0 1,5 0 0,0 0 0,-2-1 105,-1-4 1,-2 4-67,0-4 1,2 3 0,1 2 0,2 0-21,-1 0 1,-2 0-24,-2 0 1,5 0 0,0 0 0,-2 0 32,-1 0 0,-2 0-45,0 0 0,1 0 1,-1 0 6,0 0 1,0 0-6,0 0 1,1 0-1,-1 0-37,0 0 1,0 0 58,0 0 0,1 0 0,-1 0 67,0 0 0,0 0-37,1 0 0,-1 0 0,0 0 0,0 0 1,0 0-59,1 0 0,-6-1 1,1-3 39,1 0 0,1-1 1,-2 5-225,-1 0-46,-6 0 37,4 0-112,-7 0-424,0 0 722,-7 0-987,6 0 0,-7 2-3735,3 2 4721,4-2 0,-6 11 1,7-6-1</inkml:trace>
  <inkml:trace contextRef="#ctx0" brushRef="#br1">9398 9113 15635,'0'-10'-3694,"0"1"3404,0-2 382,0 4 1,0-5 0,0 2-1,0-2 510,0-3-279,0 8 1,0-1-1,0 3 1,0-5 595,0-2 1,2 2-460,3 1 1,-4 4 0,4-4 350,-3-2 578,-2 4-449,6-5-47,-5 4-45,6 0 97,-7 1-525,0 7 1878,0 0-1358,0 7-676,0-6-33,0 12 0,0-10 1,0 7-4,0 1 1,0-3 93,0 1-314,0 1 0,0-1 1,0 1 139,0 1 1,-5-4-116,0 3 1,1-5 0,2 3 0,-1-1-28,-2 1 1,-1-3 249,1 5 1,3-1-1,-4 5 113,0 1 0,4-1-201,-2 0 0,0 0 0,1 0 0,-2 1 128,2-1 1,2 0-197,1 0 0,-2 0 0,-1 2 1,-2 2 37,2 1 0,1 0-220,2-5 0,0 0 1,0 0-1,0 0-83,0 1 0,-4-1 121,-1 0 1,0 0-1,5 0 1,0 1-106,0-1 0,0 0 139,0 0 1,-4 1-1,-1-1 1,2 0-29,1 0 0,2 0 19,0 1 0,0-1 0,0 0 0,0 0-134,0 1 147,0-1 0,0 5 0,0 0 6,0-2 0,0-1-67,0-2 0,2 0 1,1 0-31,2 1 1,-1-1 51,-4 0 1,0 0 0,0 1 0,2-1-93,3 0 1,-4 0 92,4 0 1,-4 1-1,1-1-34,3 0 1,-4 0 51,4 0 1,-3 1 0,-2-1 0,0 0 19,0 0 1,0 1-7,0-1 0,1 0 0,2 0 1,2 0 9,-2 1 1,-1-1 3,-2 0 0,0 0 0,0 1 0,0-1 55,0 0 1,0 0-38,0 0 1,0 1 0,0-1 0,0 0 30,0 0 0,0 2-41,0 3 0,0-3 1,0 3-1,0-3-37,0-2 1,0 0 26,0 0 1,0 0 0,0 1 0,0-1 58,0 0 1,0 0-68,0 1 0,0-1 0,0 0 0,0 0-17,0 0 1,0 2 11,0 3 1,0-3-1,0 3 1,0-2-14,0 2 0,0-3 12,0 3 0,0-3 0,0-2 1,0 0-16,0 0 0,0 5 13,0 0 1,0 0 0,0-5 0,0 1-16,0-1 0,0 0 15,0 0 0,0 1 1,0-1-1,0 0-15,0 0 1,0-4 9,0-1 1,0 1 0,0 4-10,0 0 1,0 0 10,0 1 0,0-1 0,0 0-8,0 0 0,0 0 14,0 1 0,0-1 0,0 0 0,0 0-13,0 0 0,0 1 6,0-1 1,5 0 0,-1 0-11,0 1 1,-3-1-25,-1 0 41,0 0 1,0-4 0,0-1 0,0 2-112,0 2-118,0 1 65,0 0 436,0-6-118,0-2-143,0-6 1,0 0 1,-6 0 0,4 0 0,-10 0 0,2 0 0,-3 0 0,-1 0 0,0 0 0,0 0 0,-7-1 0,-1-2 0,-3-2 0,-4 2 0,4 1 0,-8 2 0,3 0 0,2 0 0,-2 0 0,-4 0 0,4 0 0,-3 0 0,3-4 0,2-1 0,-1 2 0,1 1 0,6 2 0,3 0 0,3 0 0,2 0 0,-2 0 0,-3 0 0,8-5 0,-3 1 0,3-1 0,-4 5 0,1 0 0,0 0 0,0-5 0,0 0 0,-1 1 0,0 4 0,-3 0 0,-1 0 0,0 0 0,5 0 0,-5 4 0,0 1 0,0 0 0,-1 1 0,4-4 0,-3 2 0,2 3 0,-1-2 0,-2-1 0,-2 3 0,4-4 0,-1 6 0,2-6 0,-1 4 0,-1-3 0,2 1 0,-3 1 0,1-1 0,0-3 0,3 4 0,-2-1 0,0 0 0,-1 4 0,4-4 0,-4 0 0,0-5 0,2 1 0,1 4 0,-3-4 0,0 4 0,0-3 0,4-2 0,-3 0 0,-1 0 0,-1 0 0,1 0 0,3 0 0,-5 0 0,2 0 0,0 0 0,-1 0 0,1 0 0,3 0 0,-3 0 0,2 0 0,-2 0 0,3 0 0,-3 0 0,2 0 0,-2 0 0,3 0 0,-3 0 0,3 0 0,2 0 0,0 0 0,0 0 0,-1 0 0,6 0 0,-1 0 0,-1 0 0,-1 0 0,-2 0 0,-1 1 0,1 3-23,0 0 0,0 6-6,-1-6 1,6 3 0,-1-4 159,-1 2-131,5-1 0,0 3 0,6-6 0,-2 6 0,-3-7-53,4 0 0,-12 6-520,4 3 497,2-2 0,-5 4 17,2-6 47,-2 6 0,-3-10 364,1 4-71,0-3 0,0-2-281,0 0 0,4 0 0,1 0 0,4 0 0,-5 0 0,6 0 0,-6 0 0,5 0-193,-4 0 1,4 0 123,-4 0 1,4 0 127,-4 0-71,5 0 1,-7-2 91,7-3-15,-7 4 1,7-6-197,-5 7 85,6-6 0,-4 3 1,7-7 1,0-1 1,0 3 15,0-1 0,-4-1 0,-1-4 0,2 0-14,1 0 1,2-5 4,0 0 1,-5-2-1,1 4 1,1-4-50,1-1 0,-3 3-80,1-4 1,-6 4-1,5-5 1,1-1-199,-3-2 1,6-2 261,-4 1 0,3 0 0,2-1 0,0 1-88,0-1 1,0-1 145,0-3 1,0 3-1,0-3 1,0 3 78,0 1 0,0 6-70,0-1 1,0 0-1,0-4 1,0 1-52,0 3 1,-1-1-12,-4 6 0,2-6 0,-5 3 1,0-2-132,0 0 0,-1 7 193,-6-2 1,3-1-1,1-1 1,1 0 57,-1 1 1,0 1-32,2 5 0,-2-5 0,6-2 1,2 1-38,1-1 0,2-2 70,0 4 0,0-5 0,0 5 1,0 2-9,0 1 0,0 2-33,0-1 0,0 1 0,0 0 0,0 0 11,0-1 1,0 1 5,0 0 0,0-5 0,0 0 0,0 0-48,0-1 0,0 4 61,0-3 1,0-2 0,0 2 0,-1 2 14,-4 1 0,3 2-9,-2 0 1,0 0 0,1-1 16,-2 1 1,1 0-42,4 0 0,0 4 0,0 1-23,0-2 0,0 3-53,0-2 1,0 6-1,0-6-332,0-1 387,0-2 1,4-1 0,1 0 0,-2 0-18,-1 0 0,0-1 15,2 1 0,-2 0 0,3 0 0,-4-1-14,-1 1 1,0 0 12,0 0 0,2 0 0,1-1 0,2 1 51,-2 0 1,-2 0-32,-1-1 0,0 6 0,2 0 26,3-3-22,-4 6 1,7-5 47,-3 6 61,-3 1 0,5 2 224,-2-3-246,-3 4 0,4-7 204,-6 3-124,0 4 1,0-7 163,0 3-214,0 3-280,0-4 179,0 6 2,0 0-54,6 0 0,2 0 0,6 0 15,1 0 1,-1 0 16,0 0 1,5 0 0,2 0 0,-1-2-16,1-2 1,4 2 16,-1-3 1,-2 4 0,1 1 0,3 0-12,1 0 0,-4 0 9,1 0 1,-2 0 0,3 0-1,-2 0-3,-3 0 1,4 0-7,-5 0 1,4-5 0,-2 0 0,-1 2-26,1 2 0,4-4 38,-1 0 0,-2 0 0,2 4 0,-1-2 42,0-2 1,3-1-13,-2 1 0,-2 3 0,0-3 0,1 4 26,-1 1 1,-3-2-36,4-2 0,-5 2 1,2-3-1,-1 4 2,0 1 1,0 0 0,-3 0-1,1-2 53,2-3 1,0 4-49,-5-4 1,2 3-1,2 2 1,2 0 20,2 0 0,0-4-13,2-1 1,3 0 0,-3 5 0,2 0 67,3 0 0,-1-4-83,1-1 1,-1 0 0,1 3 0,-3-1-42,-2-1 0,3-1 28,-3 5 0,3-2 0,-1-1 0,-2-2-2,-5 2 0,2 2 18,-2 1 0,0-2 0,-5-1 1,0-2 41,0 2 1,0 1-17,1 2 1,-1 0-1,2 0 1,1 0-56,2 0 0,0 0 8,-5 0 0,5 0 1,2 0-1,-1 0 44,1 0 0,4-1 2,-1-4 0,-2 3 1,1-4-1,1 1 110,-2 1 0,4-3 46,-7 3 1,4 2-1,-4-4 1,-1 1 163,-3 0 0,0 1-217,-1 4 1,0 0-1,0 0-397,-6 0-76,-2 0-166,-6 0 1,0 1-2758,0 4 1347,0 3 0,0 6 0,4 0 1901,5 0 0,7 7 0,12 1 0</inkml:trace>
  <inkml:trace contextRef="#ctx0" brushRef="#br1">7251 5829 12392,'-4'-14'-517,"-3"1"1,1 2 0,0 1 0,3-1 580,1-1 1,0 4-1,-1 1 1,-1 4 177,0 3 0,4-1 0,4 10 0,0 2-284,-1 2 0,1 1 1,-1 2-1,2 1-107,-2 2 1,-2 2 111,-1-2 0,0-2 0,2 5 0,1 0-631,2 0 0,-1-3 153,-4 5 1,2-7 525,3 2 1,-4 4-1,6-1 1</inkml:trace>
  <inkml:trace contextRef="#ctx0" brushRef="#br1">8346 5871 12193,'-8'-14'-1952,"4"0"1976,2 6 0,2 8 0,0 10 45,0 2 0,2 7 0,1 0 0,2-2 0,-1-2 0,1-4-42,0-2 0,1 1 1,-3 4-1,2 0-235,-2 0 0,3-4-250,-1-1 0,6-1 441,-1 2 1,2 2 0,3-4 0</inkml:trace>
  <inkml:trace contextRef="#ctx0" brushRef="#br1">9939 5971 8518,'-15'-6'-43,"6"-1"0,-1-2 339,-1 4 1,5 10-1,1 4 1,4 4 0,1 3-1,1 1-742,4 2 0,-2 2 0,7-4 0,1 2-663,1-2 1109,3 5 0,5-6 0,2 5 0</inkml:trace>
  <inkml:trace contextRef="#ctx0" brushRef="#br1">9981 5743 8467,'0'-28'-42,"-1"6"1,-2 3-1,-2 3 1,2 0-1,1-1 1,0 0-1,-1 2 177,-1 4 1,-3 2 0,3-4 428,-6 4 0,4 4-442,1 10 0,3 3 1,2 6-1,0 0-88,0 0 1,2 7-23,3 2 1,-4 4 0,6 2-1,-3-1-486,1 1 1,1 1-12,-1 3 1,-3-3 0,2 3 484,-2-3 0,4-2 0,2 1 0</inkml:trace>
  <inkml:trace contextRef="#ctx0" brushRef="#br1">9996 5971 8467,'-15'-14'161,"1"-1"1,6 1 849,3 0-385,4 6-443,1 2 1,6 7-357,4 4 1,4 3-1,3 6 173,2 0 0,6 7 0,-2 1 0</inkml:trace>
  <inkml:trace contextRef="#ctx0" brushRef="#br1">6029 9937 8521,'-14'-14'-262,"1"5"0,3-1 0,9-1 131,9-2 1,1 4-1,12 1 1,-1 0-1,4 2 1,3-2 256,1 0 1,1 3-1,1-3 1,3 0 47,5 1 1,-2 2 0,0-3-1,-1 2-251,-3 2 1,-1-2 0,3 1 0,-11 1 1,1 4-1,-7 1-24,-2 4 100,-8 3 0,0 6 0,-7 0 0</inkml:trace>
  <inkml:trace contextRef="#ctx0" brushRef="#br1">6100 9724 8521,'9'-16'-277,"1"-1"1,1-2 67,2 2 1,7 1 0,5 3 0,5 2 319,4 2 1,5 5-151,-1 0 1,-3 2-1,-2 4 1,-5 4-130,-4 8 168,-3 0 0,-7 13 0,0-5 0</inkml:trace>
  <inkml:trace contextRef="#ctx0" brushRef="#br1">5801 10847 8377,'-14'0'77,"0"-6"1,1-4 174,4-2 0,6-1 1,12 2-1,10 3 1,8 2-1,6 1-133,5-1 1,3 4 0,3-4 0,4 1-219,4 0 1,-2 1 115,2 4-197,-6 0 1,8-5-1,-8 0 1,-5 2-1,-6 1-1459,-5 2 1452,-8 7 1,1-4 0,-8 6 0,-11 2 0,-10 2 121,-13 1 1,-8 5 0,-4 2-1,-4-1 347,-1 1 0,4-2-115,-1-5 1,3 0 0,5 0-168,6 1 0,6-1 0,13 0 0</inkml:trace>
  <inkml:trace contextRef="#ctx0" brushRef="#br0">7052 6696 17487,'-7'-6'-1067,"-5"2"1,6-5-1,0-2 1,-2 0 922,0 1 1,5-2 352,-2 2 1,5 2-1,3-1 1025,2-2 1,5 3-195,-6-2 1,1 6-526,-5-6 0,0 6-289,0-6-126,0 7 1,0-5-1,0 3 1078,0-4-702,0 2 1,0 0 97,0 2 1,0 2-50,0-7-253,0 7 21,0-3 0,-2 6 1071,-2 0-9,2 0 43,-4 0-134,6 0 1790,0 0-3054,0 6 0,0-3 0,0 7 0,0 1 0,0-3 0,-2-1 0,-1 1 0,-2 0 0,1 2 0,4-1 0,0 1 0,0 1 0,0 1 0,0 3 0,-2-1 0,-3 0 0,4 0 0,-4 2 0,3 1 0,2 2 0,-1 0 0,-4-4 0,3 0 0,-2 3 0,2 1-189,2-2 0,0-1 189,0-2 0,0 0 0,0 1 0,0-1-19,0 0 0,0 0-66,0 0 0,0 1 0,0-1 0,0 0 28,0 0 1,0 0 8,0 1 1,0-1 0,0 0-1,0 0 29,0 1 0,0-1-149,0 0 160,0 0 0,0 0 0,0 1 1,0-1-1,2 0-41,2 0 0,-2 1 1,3-1-1,-4 0 24,-1 0 0,0 0 25,0 1 0,0-1 0,0 0 0,0 0 0,0 0 0,0 1 0,0 0 0,0 4 0,0-8 0,0 4 0,0-4 0,0 3 0,0 0 0,0 0 0,0 1 22,0-1 0,-1-5 1,-2 1-1,-2 1 219,2 1 0,1 3-93,2-1-148,0 0 0,0 0 0,0 1 0,0-1 0,0 0 0,0 0 0,0 0 0,0 2 0,0 2 0,0 1 0,0 0 33,0-5 0,-5 0 1,1 2-1,0 1 25,3 2 0,1 0-147,0-5 17,0 0 0,0 1 1,0-1-1,0 2 47,0 3 0,0-4 1,0 4-1,0-1 25,0 1 0,0-3 0,0 2 0,0-2 0,0-2 0,0 1 0,0-1 0,0 0-33,0 0 0,0 1 0,0-1 0,0 0-25,0 0 0,0 5 58,0 0 0,0 0 0,0-5 0,0 2 0,0 3 0,0-3 0,0 3 0,0-3 0,0-1 0,0 3 0,0 1 0,0 0 0,0-5 0,0 5 0,0 0 0,0 0 0,0 1 0,0-4 0,0 3 29,-6-3 0,4 0 0,-3 1 0,4 2 1,1-2-30,0-1 1,0 3 0,0 0 0,0 0-1,0 2 0,0-6-16,0 4 1,1 2 0,2-1-1,2 1-71,-2-1 0,-1 4 65,-2-5 0,1 5 0,3-4 1,0 1-71,0-1 0,-3 4 73,-1-5 0,0 2 0,2-4 0,1 3-146,2 3 0,-1-6 127,-4 2 1,2 1 0,1 1-1,2 0-60,-2-1 0,-1 4 45,-2-5 60,0 6 1,1-8 0,2 5 0,2 1 0,-2-3-18,-1 1 1,-2 2 0,0-2-1,0-1 51,0 1 1,0-1-51,0-1 0,0-3 0,0 5 0,0-2 40,0 0 1,1-5-70,4-5 20,-3 1 1,4 4 0,-6 0 0,0 1-15,0-1 23,0 0 0,0-5 0,2 1 0,1 1-147,1 2 128,1 1 1,-5 0 0,0 0-1,2-1 1,1-2-148,2-2 136,-1 1 0,-4-1 0,0 1 1,0 1 26,0 2 1,2-1 0,1-1-22,2-1-67,0-1 1,-1 1-76,1-1 109,6 1 46,-9-2 0,6 3 0,-5-5 1,3 2 5,2 3 0,-5-3 1,4 1-15,-1 2 0,-5 2-11,4 1 1,1-4 0,-1-1 16,-2 2 1,4-3 21,-3 2 1,1-6-1,-3 4 1,1 0-1,2 0-1,-1 1 1,-2 4 0,1-2-1,2-1-15,-2 1 0,-1-3 5,-2 1 0,4-4-4,1 4-1,0-6 7,-5 4 7,0-7 0,1 0-1,4 0 3,-3 0 0,4-7 0,-6 6 0,2-5 0,2 6 0,0-5 0,5 0 0,0 0 0,6 5 0,-1 0 0,0-1 0,0-4 0,5 2 0,2-5 0,-1 2 0,1 2 0,4-2 0,-1 1 0,3 1 0,1-1 0,1 0 0,-1 2 0,-1 0 0,-3-2 0,2 4 0,-2-4 0,3 3 0,1 2 0,-1 0 0,-3 0 0,3-5 0,-3 1 0,1 1 0,-1 1 0,2 2 0,-2 0 0,-3 0 0,4 2 0,-5 1 0,3 1 0,0 0 0,-1-3 0,4 4 0,-6 0 0,1-1 0,-1 3 0,6-6 0,-3 4 0,-1 1 0,0-1 0,1-2 0,-1-1 0,0-1 0,1 4 0,4-3 0,-5 4 0,5-6 0,-1 0 0,-4 0 0,-2 0 0,6 0 0,-4 0 0,1 2 0,1 2 0,-7-2 0,2 3 0,3-4 0,1 1 0,-1 1 0,-3 2 0,1 0 0,-1-5 0,5 1 0,-5 2 0,0 2 0,1-2 0,-2-1 0,5-2 0,-4 0 0,3 0 0,-1 0 0,-4 0 0,4 0 0,-2 0 0,6 0 0,-3 0 0,2 0 0,0 0 0,-5 1 0,4 4 0,1-3 0,3 4 0,-2-6 0,-1 2 0,0 1 0,-2 1 0,8 1 0,-5-5 0,0 0 0,2 0 0,0 0 0,1 0 0,1 0 0,-1 0 0,1 0 0,-1 0 0,-4 0 0,0 0 0,-1 0 0,-1 0 0,-1 0 0,-2 0 0,0 0 0,-2 0 0,1 0 0,-1 0 0,2 2 0,-2 2 0,-1-2 0,-2 3 0,5-4 0,0-1 0,-1 0 0,-3 0 0,4 0 0,0 0 0,5 0 0,-4 0 0,1 0 0,0 0 0,2 0 0,-4 0 0,2 0 0,-4-1 0,2-2 0,-2-2 0,-1 0 0,-2 5 0,1 0 0,-1 0 0,0 0 0,0 0 0,1 0 0,-1 0 0,5 0 0,0 0 0,-2 0 0,-1 0 0,0 0 0,3 0 0,-2 0 0,5 0 0,-1 0 0,-4 0 0,4 0 0,-2 0 0,-1 0 0,-3 0 0,-1 0 0,0 0 0,0 0 0,1 0 0,-1 0 0,0 0 0,-5 0 0,1 0 0,-5 0 0,4 0 0,-4 0 0,4 0 0,-4 0 0,3 2 0,-2 2 0,1-2 0,-3 3 0,-2-4 0,4-1 0,1 0 0,-6 0 0,6 0 0,-7-6 0,0-3 0,0-4 0,0-1 0,-2 0 0,-3-1 0,4-5 0,-4-4 0,-1 2 0,1-3 0,2-4 0,1-2 0,-3-3 0,1 6 0,-3 0 0,4-1 0,-2 1 0,2-1 0,-3 1 0,1-1 0,0 1 0,4 1 0,-2 2 0,-2 1 0,0 1 0,5-6 0,0 1 0,0-1 0,0-1 0,0-3 0,0 3 0,0-3 0,0 3 0,0 1 0,0 1 0,0 0 0,-5-4 0,1 4 0,-1-4 0,5 10 0,0-2 0,0 0 0,-2 2 0,-2-1 0,2-3 0,-3 7 0,4 0 0,1-1 0,0-1 0,0-2 0,0-3 0,0 6 0,0-2 0,0-4 0,0 1 0,0 1 0,0-1 0,0 5 0,0-1 0,0 1 0,0-4 0,0 5 0,0-5 0,0 4 0,0-1 0,0 1 0,0-4 0,0 5 0,0-5 0,0 4 0,0-2 0,0-4 0,-5 0 0,0-3 0,1-1 0,4-1 0,-2-4 0,-3-2 0,4 1 0,-4-2 0,3 3 0,2 7 0,-1 0 0,-4-1 0,3-2 0,-2 2 0,2-2 0,2 8 0,-1 0 0,-4-1 0,3 0 0,-3-4 0,2 4 0,0 1 0,-2-1 0,2 2 0,2-5 0,1 3 0,0-3 0,0 0 0,0 2 0,0 1 0,0 2 0,0-1 0,0-3 0,0 6 0,0-1 0,0 1 0,0-5 0,0 1 0,1 3 0,2 1 0,2-1 0,-2-2 0,-1 0 0,-2 0 0,0 1 0,0-4 0,0 4 0,0 2 0,0-4 0,0 5 0,0 0 0,0 5 0,0 0 0,0-1 0,0-4 0,0 1 0,0-1 0,0 4 0,0 1 0,0 0 0,5-2 0,-1-3 0,1 3 0,-3-3 0,1 2 0,2-2 0,1 3 0,-1-3 0,-4-1 0,4 1 0,-2 1 0,2 3 0,-4 5 0,4 1 0,-3 4 0,-2-5 0,0 7 0,0-3 0,0 6 0,0-2 0,0-2 0,0-4 0,1-2 0,3 1 0,2-1 0,2 2 0,-5-4 0,5 9 0,-5-7 0,2-1 0,6 5 0,-10-1 0,6 7 0,-7 0 0,-2 0 0,-3 0 0,2 0 0,-6 0 0,-2 0 0,-2 0 0,-1 0 0,0 0 0,-1 0 0,1 0 0,-2 0 0,-3 0 0,-1 0 0,-4 0 0,-3 0 0,4 0 0,-4 0 0,-2 0 0,1 0 0,-1 0 0,1 0 0,0 0 0,-2 0 0,-4 0 0,4 0 0,-3 0 0,3 0 0,2 0 0,-2-1 0,-3-4 0,4 4 0,1-4 0,-1 3 0,6 1 0,-6-2 0,-4-2 0,3 0 0,-3 5 0,3 0 0,1 0 0,-1-2 0,-3-2 0,3 2 0,-3-3 0,1 4 0,1 1 0,-2 0 0,1 0 0,2 0 0,1 0 0,1 0 0,-2 0 0,-2 0 0,-1 0 0,0 0 0,5 0 0,-2-5 0,-2 0 0,-3 2 0,-1 2 0,3 1 0,-5 0 0,2 0 0,-4 0 0,2 0 0,-1 0 0,2 1 0,-1 4 0,7-2 0,-2 5 0,3-2 0,1-3 0,2 4 0,4-2 0,-3-1 0,6-2 0,-1 1 0,1 2 0,-4-1 0,5-4 0,-1 0 0,2 0 0,-2 0 0,-2 0 0,3 0 0,-5 0 0,2-4 0,-4-1 0,4 2 0,2 1 0,-5 2 0,1 0 0,2 0 0,0 0 0,-1 0 0,1 0 0,5 0 0,-2 0 0,-1 0 0,-1 0 0,0 0 0,1 0 0,1-1 0,5-4 0,0 3 0,-2-2 0,-2 2 0,-1 2 0,0-2 0,5-2 0,-5 2 0,-1-3 0,-2 4 0,-4 1 0,-1-2 3,-1-2 1,0 2 0,-1-3 0,1 4 16,-1 1 1,1 0-5,-1 0 0,1 0 1,0 0-1,-1 0 26,1 0 0,4-2-21,0-3 1,5 4-1,-4-4 1,-1 3 30,2 2 0,0 0-26,3 0 1,3-4 0,-5-1-1,2 2 34,0 1 1,-4-3-31,4 1 1,-5-1 0,4 5-1,-1-2 31,1-2 1,-4 2-28,5-3 0,-2 4 0,4 1 0,-4 0 47,-1 0 1,5 0-36,-2 0 0,-2 0 0,2 0 1,2 0 44,1 0 1,-3 0 95,0 0-97,7 0 0,-1 0 79,4 0-26,2 0-116,1 0 0,8 0 0,2 0 1,6 0 4,2 0 0,3 0 10,-1 0-36,0 0 1,7 0 0,2 0 0,4 0 0,2 0 11,-1 0 0,7-5 1,3-1-1,4-1 28,6 1 1,-2 0-27,6 1 0,6 2 0,7-7 0,1 1 22,1 1 1,-6 0-25,6 3 0,-6 2 0,6-5 0,-3 2 15,-4 3 0,2-3-16,-10 1 1,-1-2-1,-1 4 1,-1-1 11,-3 0 0,-2 3-31,-1 1 0,0 0 0,-1 0 0,2 0-18,4 0 1,-2 0 11,6 0 1,0 0-1,3 0 1,-1 0-12,-2 0 0,-1 0 12,1 0 1,5 0-1,-2 0 1,5 0-5,0 0 0,-6 0 4,-2 0 1,-5 0 0,4-2 0,-2-1 6,-4-2 0,0 1 3,-3 4 1,-2-2-1,-1-1 1,2-2 10,-1 2 0,-5 1-13,3 2 0,-2 0 1,3 0-1,-2 0 1,-2 0 1,-2 0-2,-5 0 1,-4 0 0,0 0 0,-1 0 3,-1 0 0,0 0-3,-3 0 0,-3 0 0,3 0 0,-3 0-8,-2 0 0,-4 0 4,-1 0 0,-4 0-13,4 0 23,-6 0 0,4 0-2,-7 0-1037,0 0-98,0 7 0,0 1-91,0 6 1,0 0-1,0 2 1,0 1-1526,0 2 0,1 8-1860,4 1 4527,-3 7 0,4 8 0,-6-1 1</inkml:trace>
  <inkml:trace contextRef="#ctx0" brushRef="#br2">6996 9340 12439,'-8'-14'-758,"-3"4"0,6 1 0,0-2 488,-1-2 1,4-1 0,-4 1-20,0 4 327,4-4 1,-4 10 115,6-6-3,0-1 391,0 2-247,0-4 436,0 10-431,0-4 0,-2 6 406,-3 0-499,4 0 0,-6 1 0,7 4-389,0 5 1,0 4 150,0 5 1,0-2 0,2 7 0,1 3-64,2 4 1,4 6 43,-4 5 1,0 2-1,-5 2 1,1 3-17,4 2 1,-3 6 53,3 4 1,-4 1 0,-1-5 0,0-2-247,0-3 0,0 7 133,0-7 0,5-2 1,1-10-1,1-2 1,-1 1 0,3 1 72,-4-2 0,0-4 1,-4-4-1,3 2 37,0 1 0,1 5 42,-5-5 1,0 0 0,0-3 0,0 2 47,0 1 1,-2 5-63,-2-5 0,2 0 1,-3-4-1,4-1 15,1 1 0,0-1-94,0 1 1,5-1 0,-1 0 0,-1 1-16,-1-1 1,3-1 62,-1-3 0,3 3 0,-4-4 0,2 4 39,-2 2 1,-2-6-13,-1 1 1,0-5 0,0 3 0,0 0 142,0 0 0,0 0-156,0 2 0,0 1 0,0-4 0,0 0-69,0-1 1,0 4 15,0-5 0,0 4 0,0-2 0,0 1-41,0 3 0,0-3 110,0 2 0,-4-5 0,-1 5 0,2 1 105,1 2 1,2-3-52,0-1 0,0 1 0,0 4 0,0 2 96,0 4 0,0-4-123,0 3 0,0-3 0,2 0 0,1 3 15,2 5 0,1-2-16,-1 2 1,-4-5-1,4 5 1,-3 3 41,-2 5 0,0-6-20,0 2 1,0-4 0,0 2 0,0-2 243,0 1 0,0-4-237,0-2 1,0-5 0,0-2-1,0-3 29,0 3 1,0-1-58,0-1 0,0-2 0,0-3 0,0 3-102,0 0 0,4 3-104,1-6 1,5 5 0,-4-5 0,2 0-1731,3 1 1897,8-4 0,3 5 0,6-7 0</inkml:trace>
  <inkml:trace contextRef="#ctx0" brushRef="#br2">7052 9411 9983,'-14'-6'-612,"2"-2"0,1-5 1,1 2 1211,-1 2 0,3 1-242,-1-1 31,5 2 1,0 7-215,8 0 0,0 0 1,5 2-1,2 1-52,2 2 0,6-1-93,0-4 0,6 5 0,-1 0 0,4-2 7,5-1 0,-1-2 5,6 0 0,1 0 0,9 0 0,4 0-69,3 0 0,2 0 74,0 0 1,8-5 0,3-1 0,3-1 162,-2 1 0,-3 0-158,1 1 0,2 2 0,-2-5 0,1 1 133,-2 4 0,-1 0-86,-4-2 0,-1 4 0,4-5 0,-4 1 85,-5 0 0,-6 0-173,3 5 1,-1 0 0,2 2 0,-2 1-83,-2 2 0,-2 4 68,-4-4 0,1 1 1,2-3-1,1 4-52,-1 1 1,-6-5 29,-3 2 1,3-4 0,6-1 0,1 0 50,-1 0 1,-2 0 64,-1 0 0,0 0 0,-1 0 1,1 0 30,0 0 0,-2 0-97,-4 0 1,5-1-1,-5-3 1,3 0 7,-2 1 1,3-1-36,-3 0 0,5 2 0,2-4 0,3 1-61,-2 0 1,-2 1 86,-2 4 1,-4-2 0,0-1 0,0-2 127,-1 2 1,-3 1-85,-5 2 0,-6 0 1,0 0-1,-3 0 526,-3 0-493,-1 0 0,-3 2 0,-2 1 26,-2 2-55,-5 0-168,2-5 0,-1 1 1,1 2-15,2 2 1,-3 1 0,4-3-163,2 2 218,2 6 0,1-8 1,-1 7-1,-2-1 54,-2-1 0,-6 5 49,2-4 1,-2-1-1,0 3 1,2 4 15,-2 2 1,-1 2-55,-2-5 0,0 7 0,0 2 0,0 3-1,0-3 0,0 6-5,0-1 0,-5 1 0,0 5 1,2 1-53,2 3 1,-1-2 92,-3 2 1,2 5 0,-5 4 0,0-1 37,0-2 1,4 1-49,-6 2 1,5-1-1,-2 4 1,-1-1-5,0-3 0,3 0-31,-4 1 0,5 2 1,0 3-1,2-3-25,2 0 0,-1-4 15,-4 2 1,3 3 0,-3 1 0,4 0 9,1-4 0,0-3-2,0-1 1,0 4 0,-2 1-1,-1-3 36,-2 0 0,1-4-7,4-3 1,0 6-1,0-5 1,0-1 22,0-1 0,0-3-46,0 0 0,0-3 1,0 5-1,0-1 106,0-3 0,0 3-93,0-2 0,0 6 0,0-2 0,0 0-20,0 1 0,0 0-6,0 5 1,0 3-1,0-2 1,0-3-137,0 0 0,0-5 83,0 2 0,0-1 0,0 2 0,1-3 176,4-1 0,-3-2-123,2-4 0,-2 6 1,-2 1-1,0 0-2,0-3 0,5 2 1,-1-2 1,1 5-1,-5-3 1,0 0-164,0 0 0,5 2 54,0-3 0,-1 4 0,-4-5 0,2-2-113,3-1 0,-4-3 159,4-3 1,1 1 0,-1-6 166,-2-2 324,-1-7-40,4 3-219,-4-12 0,2 5 0,-8-6-166,-6 0 1,-2 0-42,-3 0 0,1 0 1,0 0-1,-2 0-324,-3 0 1,-3 0 231,-6 0 0,-2 0 0,-4 0 0,-4 2-187,-3 3 1,-3-4 284,-3 4 1,1 1 0,-6-1 0,0-2 96,1-1 1,-4-2-118,3 0 0,-2 0 1,0 0-1,4 0-16,1 0 0,-5-5 54,2 0 16,-3-6 0,-2 5 0,-2-5 0,-1 3 0,-3 0 23,-2 0 0,1 5 0,-4-3 0,1 1 22,-1 0 0,2 1-70,-5 4 0,5 1 1,-7 2-1,7 2-63,2-2 0,-2 4-1209,4-3 1276,1 1 1,4-3 0,0 1-1,0 2 1,-1-2 0,-4-2 0,-3-2-104,1-4 1,-4 2 366,6-7 1,-7 6 0,1-4 0,-4 1 145,3 4 1,1 0-200,-3-2 0,0 4 0,1-4 0,4 3 51,4 2 0,6 0-293,3 0 1,0 0-1,5 0 1,4 0-41,5 0 0,4 0-114,6 0 1,7 0 0,3-1-819,4-4 263,7-3 1,3-6 1039,10 0 1,9 0 0,8-1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12100 4734 13483,'-14'-14'-296,"-1"0"1,1-1 0,1 1-1,2 2 1,3 1-362,2 1 465,1 1 134,5 1 1,2 1-1,3 7 126,4 0 0,5 2 0,4 1 1,2 3-14,2 2 0,2-3 1,6 3-1,3 0 63,5 0 1,5 0-116,4 1 0,15 4 0,12-4 1,-33-3-1,0-1 98,4 0 1,2 0-1,5 1 1,2-1-125,4-3 0,2 1 0,4 1 0,0 1 0,7-2 0,0-1 0,1 0 0,0-1 86,1 0 1,1 0-1,1-1 1,0 0-1,5-1 1,0 2-1,-26-1 1,0 0-1,0 0-266,2-1 0,-1 1 0,0 1 0,1-1 0,0 0 0,0 1 213,24 1 1,1 1 0,-27-3 0,1 1-1,0-1 1,3 2 0,0 0 0,0-1-1,0 0 1,1 0 0,-1 0 33,1 1 1,-1 0-1,1-1 1,0 0 0,1-1-1,-1 1-22,-3 0 0,-1 1 1,0-1-1,1 0 1,1 0-1,-1-1 0,2 0 1,0 0-1,0 0 1,0 0-1,1 0 1,-1 0 34,1 0 1,-1 0-1,1 0 1,-1 0 0,0 0-1,-1 0-12,24 0 0,-1 0 0,0 0 0,0 0 0,-25 0 1,0-1-1,-1 0 0,27 0 0,-2-2 95,-4-2 1,0 0 0,-1-1 0,-1 0-99,-6-1 0,-1-1 1,-2 1-1,0 0 0,-3 0 1,-1 0-1,-1 0 1,-1 1 91,-4 1 0,-1 1 0,-2-2 0,-2 1-75,-6 2 1,-1 1-1,33-8 1,-8 6-1,-8 1-97,-13 1 1,-8 2-88,-10 0 1,-6 5 0,-4 1 0,-6 2-269,-2 3 0,-7-2-199,2 6 1,-5-4-1,-5 9 1,-5-1 36,-2 0 555,-9 6 0,5-2 0,-4 5 0</inkml:trace>
  <inkml:trace contextRef="#ctx0" brushRef="#br0">16521 6269 19996,'-52'-14'-335,"2"0"0,1 0 1,3 0-1,0 1 1,2 2-1,0 3 613,3 2 0,6 1 0,-3 5 0,-2 0-108,-1 0 1,0 0-1,2 2 1,2 1-1,3 1 1,1 1 105,-2 1 1,11-2-1,0 5-467,7 2 1,9-3 0,7 2-631,8 1 1,11-4 858,15 3 0,16-7 0,16 3 1,12-1 38,-33-2 1,2-1 0,8 1 0,1-1 6,4-2 1,1 0-1,8 0 1,3 0 0,4 0-1,1 0 1,-21 0-1,0 0 1,1 0-435,3 0 1,0 0 0,2 0 0,3-2 0,1 1 0,2-1 367,4 0 1,2 1 0,1-1 0,2-1 0,1 0 0,0 0 0,-16 1 0,1 0-1,0 1 1,0-1 0,-1 1 0,1-1 0,0 1 0,-1-1 16,19 0 0,0 0 0,-1 0 0,-3 0 0,0-1 0,-1 1 5,0 1 0,-1-1 1,0 1-1,-3 0 0,0 1 1,0-1-1,0 0 0,-1-1 1,-1 0-1,-2 2 0,0-1 1,-2 1 230,-3 0 1,-2 0-1,0 0 1,-4 0 0,-2 0-1,0 0-261,25 0 0,-1 0 0,-6 0 0,-1 0 0,-5 0 1,-2 0-1,-4 0 0,-1 0 68,-6 0 0,-2 0 1,-8 0-1,-3 0 32,32 0 0,-17 0 0,-6 0 0,-13 0 42,-12 0 0,-7-5-318,-3 0 0,-4 1 1,-2 5-681,-2 4 1,-1-2-117,-5 7 0,0-1 0,0 5 0,0 2 310,0 3 1,-2-2 431,-2 7 0,-17 0 0,-9 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17630 5715 8091,'0'-14'212,"-1"0"0,-4-1 0,-3 1 2070,0 0 1,0 6-1480,4 3 1,1 5 0,-5 5 0,1 4 0,4 4 0,0 3 281,-2 3 1,4 5 0,-4 7 0,3 2-526,2-1 1,0 4 0,0 1 0,0 2 275,0 4 0,0-9-354,0 9-540,0-3 0,5 2 0,1 1 0,1-2 0,1-3 0,0-7 0,1-4-2688,-1-3 1,5-5 1366,-4 5 0,-1-9 0,0 1-2409,-2-5 1634,5-7 1,-9 0 2153,3-8 0,-4-11 0,-1-7 0</inkml:trace>
  <inkml:trace contextRef="#ctx0" brushRef="#br0">17702 5957 8091,'14'-29'182,"0"6"0,2 0 0,1 1 886,2 0 1,2 3 0,-4-1 0,4 2 861,1 6 1,-5 2-388,2 1 1,-3 2-439,-2 7 0,-6 11-842,-3 4 1,-12 8 0,-5 3-112,-6 5 0,-7 4 0,1 5-180,-3-3 20,-1 1 1,1 3 0,4-3-1,4-5 1,3-3 0,3 1-1,4-1-20,4-2 1,5-3 0,5-11 0,7-1 85,10-3 1,4 1 0,12-7 0,-1 0-245,0-3 1,2-1 0,-6 0-450,-1 0 1,-3 0 0,-6 0-1,-4 0 1,-3 0-1569,-2 0 1,-4 0 0,-1 2 2202,2 2 0,2-2 0,1 4 0</inkml:trace>
  <inkml:trace contextRef="#ctx0" brushRef="#br0">19237 6014 8014,'5'-29'545,"0"1"1,6-1-1,-4 2 1,1 2 0,-3 3-1,-3 0 1042,-2 0 0,-5 4 1,-3 1-1,-3 6 1143,-5 6-2416,-1-3 0,-4 7 0,-2-4 0,-3 5 1,1 6-1,1 7 0,1 6-29,1 3 1,1 3 0,7 7 0,1 3-233,4 1 0,2 2-544,7 5 124,0-1 0,7-1 1,2-1-1,4-4 0,1-1-2099,0-4 2154,7-1 0,1-3 1,5-3-1,-2-7 0,-3-6-1010,-1-6 1133,4-3 1,-9-2 0,3 0-1,-5-2 1,-3-3-24,-2-4 1,-5-4 0,2-1-1,-1-2 333,-1-3 0,1 4 127,-5-4 0,-1 3 1,-3 2 723,0-1-679,-1 1 253,5 6 1,0-4-1,1 4 1,4-2-1,6 2 1344,7 2-1714,4 1 1,6-1 0,2-2 0,3-1 0,4-1-284,-1-1 0,4 3 1,-7 0-1,-3 0-395,-5 0 1,-4 4 289,-7-6-2564,0 7 0,-6-5 2776,-3 3 0,-16-2 0,-5-8 0</inkml:trace>
  <inkml:trace contextRef="#ctx0" brushRef="#br0">21654 5843 8101,'-8'-24'561,"2"2"0,1 2 0,0 1 0,1 0 0,-1 0 0,0 1 0,0 3 9269,-1 0-8872,5 1 0,-4 14 1,8 8-1,3 9 1,2 4-1,3 3-1214,2 2 1,1 0-1,0 9 1,0-2-1335,1 0 1,-6 2 202,1-2 1,-2-2 0,3 6-666,-2-3 0,-4 0 0,3-6-281,-2 0 1,-1-5 2332,-5-4 0,-7 3 0,0 0 0</inkml:trace>
  <inkml:trace contextRef="#ctx0" brushRef="#br0">21626 5985 8101,'0'-28'0,"0"-1"507,0 1 0,1 4 0,4-1 429,4-5-333,4 8 0,8-10 1,2 12-1,6-1 1,4 1-1,5 4 603,3 5 0,0 4 0,-2 7-660,-1 0 1,-6 2 0,0 3 0,-9 4-124,-9 4 1,-6 6-625,-8 0 0,-1 6 0,-4-1 0,-4 3-336,-4 1 0,-6-1 185,0-4 1,-2 4 0,6-5-572,0 1 1,0-3 627,10-6 0,2-1 1,9-2 255,8-1 1,7-7 0,9 1 241,3-2 1,3-2 0,5 0-1,-3 0 184,-4 0 1,-6 6-44,-4 4 347,-10-4 0,-8 7 1,-9-4-1,-6 4 0,-12 1 265,-9 0 1,-6 0-1,-7-1-767,0-3 1,2-4 0,3-6-517,5 0 1,3 0-1,3 0-269,4 0 0,2 0 0,8 2 596,4 2 0,-10-2 0,3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6157 11657 8413,'-29'-1'-21,"1"-2"0,-1-2 1,3 2-1,2 1 0,3 2 1,1 0-1,-4 0 1,-3 2 189,-1 3 0,-1-4 1,-1 5-1,-3 1 440,-5 2-365,-3-2 0,3 5 1,2-2-1,1 1 0,4 0 1,2-2-1,5 2 414,6 2-682,8 1 0,5 0 0,13-1 0,11-3 0,14-6 0,13-4-302,11-4 0,9-4 272,-26 1 1,1-1 0,1-1 0,1-2 0,5-1 0,1 0-1,-2-1 1,0-1-259,1 0 0,1 0 1,0-1-1,0 0 312,0-2 0,1 1 0,4-1 0,1-1 1,0-2-1,-1 0 0,-1 2 0,-2 0 46,-1 1 1,-2-1 0,-3 0 0,-1-2-28,-6 3 0,0 1 0,33-11 1,-21 8-12,-13 4 1,-22 7 67,-19 3 1,-18 5 0,-21 5-1,-9 6 107,-8 6 0,0 4-77,-7 2 0,4 3 0,2-6 1,10 1 53,10-1 1,8 1-224,9-2 0,7-3 0,15 3 0,18-5-313,19-5 1,15-2 152,17-7 1,5 0 0,-30 0 0,0 0 0,-1-1-1,0 0 223,0-1 0,-1-1 0,0 0 0,0-2 0,3-2 0,0 0 0</inkml:trace>
  <inkml:trace contextRef="#ctx0" brushRef="#br0">6356 9027 13703,'-37'0'-261,"0"0"0,7 0 0,4 0 1,4 0 807,5 0 0,6 7 0,3 2 1,1 4-1,4 1-690,2 0 1,2-1-1,4-2 1,6-2 289,6 3 1,12-6 0,10-1 0,7-4 96,6-1 0,10 0 0,4-1 0,5-3 49,5 0 0,0-7-211,-34 6 1,1 0 0,3-1 0,2 0 0,3-2 0,2 1 0,-2 0 0,1 0-265,-2 0 0,1 0 0,-2 0 0,1 0 171,0 0 1,0-1 0,-1 0-1,0-1 1,-3 1 0,-1 0-1,-4 2 1,-1 0-177,28-7 1,-11 0 325,-10-1 1,-8 5 0,-16-1-54,-9-1 0,-8 5-124,-11 1 1,-9 3 0,-11 2 0,-7 0 64,-6 0 1,-4 7 10,-6 2 0,-5-2 1,-6-1-1,4-1 207,0-1 0,7 1-115,6-5 0,0 0 0,11 0 513,4 0 0,27-6-571,24-4 1,29-7 0,-13 7 0,3-1-1,5 1 1,2 0 93,5 0 1,2-1-1,2-1 1,2 1-161,3 1 1,0 1-1,-2-1 1,1 2-1,-4 3 1,-2 1 0,-5 1-1,-2 1-464,-8 0 0,-1 3 0,27 6-5,-20 8 0,-20 0 1,-20 9-1,-13 1 463,-14 2 0,-6 6 0,-18 1 0,-3-1 0</inkml:trace>
  <inkml:trace contextRef="#ctx0" brushRef="#br0">22592 6881 24738,'-6'-14'-2144,"3"4"1,-5 1 0,2-2 0,1-2 1591,-1-1 0,4-1 0,-4 3 0,1 1 1,-1 3 745,-2 2 0,-2-4 1,-5 5 1435,-4 2-1376,3 2 1,-6 1-1,3 0 1,-5 0 0,-3 0-1,-1 0 1,-1 1 412,1 4 1,-1-2 274,1 7-964,-7-7 0,5 8 1,-3-7-1,3 1 0,2 0 1887,-1 0-1548,-6-1 1,10-4 0,-3 0 0,-1 0 0,-1 0 0,-3 0 0,0 0 512,-2 0 1,5 0-626,-3 0 1,3 0-1,1 2 1,1 1-201,0 2 1,-1 4-12,1-4 0,-1 6 0,-1-1 0,-1 2 27,-2 3 0,-2-1 21,2 0 1,-2 0 0,-6 2 0,0 1 129,-4 2 0,0 0 53,2-5 0,0 1 0,1 0 0,-1 3 198,0 1 0,2 0 125,3-5-513,-3 7 0,7-4 0,-6 5 0,4-1 1,1-4-1,3 0 0,2 1-151,2 1 1,0 1 89,-1-1 1,5-3-1,1 3 1,-3-2 3,0 2 0,2-1-59,0 5 1,7-1-1,-2 4 1,3-3-291,2 3 0,-5 5 138,0 2 1,0 1-1,5-4 1,0 1-330,-1 2 0,1 5 340,0-5 0,1 1 0,2-4 0,2 1-156,-2 2 0,3 1 184,-2-6 0,7 2 1,-2 2-1,4 2-340,1 3 0,0 1-491,0 4 872,0 1 1,0 0 0,0 1 0,0 3 0,0 4-36,0-1 1,0 4-1,0-5 1,0 0-57,0 0 0,0 3 155,0-5 1,1 1 0,4-6 0,3 1-177,0 0 1,5-1 172,-4 1 1,4-5 0,2-2-1,3 1-32,1-1 0,6-5 191,-1 3 0,7-4 1,4-2-1,3 1 165,6-1 1,-1 0-137,4 1 0,-2-1 0,-3 1 0,2-1 75,4 1 1,-4-1-206,3 0 124,-9-5 0,5 3 1,-2-2-1,5 1 0,0 1 26,-2-3 1,0-5 0,2 1 0,1-4 267,-1 0 0,-2-3-235,-1-2 0,4 1 1,2-6-1,4-2 312,5-2 1,-6-1-323,5 0 0,1-1 0,4-2 0,-2-2-34,-1 2 1,-3 0-24,1-2 1,-5 3 0,1-3-1,0 4-26,3 1 1,0 0-21,1 0 1,-1-5-1,-3-1 1,-1-2 77,2-3 0,0-2-47,-2-1 141,-3-7 0,-6 4 0,1-7 0,2-1 0,-1 0-69,-3 1 0,3-3 0,-5 4 1,1-6-242,5-4 1,-8 3 54,4-3 0,-7 1 1,1 1-1,-1-4-253,-3-1 0,-2-2 237,-2-5 1,-6 0-1,-1-1 1,-2-3-25,0-5 1,4-4 28,-4-1 0,0 1 0,-4-1 0,0 0-58,4 0 0,-8 2 58,4 3 0,-4-4 0,1 4 1,-1-5-270,-1-4 1,-5 1-15,4-7 0,-1 1 1,3-5-1,-3-2-196,-2-3 1,-1 5 360,-5 0 1,0 2 0,0 6 0,-2-1-78,-2 1 0,-4 3 142,-6 8 1,-2 3-1,-3 6 1,-5 2 239,-3 3 0,-1 2-88,-1 3 1,1 8-1,-2-4 1,-2 2-336,-1 1 1,-5 2 31,5 0 165,-6 7 0,1-10 0,-8 5 0,-2-2 0,1 0-93,-2-1 1,5-2-1,-5-1 1,1-1 226,1 1 1,1 6 52,8 3 1,-3 3-1,3 4 1,-1 2 212,1 5 1,-2 4-189,7 1 0,-6 0 0,1 1 1,-3 4 129,-2 5 1,-4-3-139,-1 3 1,-1-5-1,4 3 1,-3-1 138,2 1 1,7-3-120,1 5 0,11-7 0,-1 3 1,2-1-145,4-1 215,8 1-868,8 2 1,6-4-1,1 6 1,6 2-1,7 3 583,8 5 1,17 4 0,6 5 0</inkml:trace>
  <inkml:trace contextRef="#ctx0" brushRef="#br0">22265 11117 12579,'0'-27'-216,"-1"4"0,-2 4 1,-2 3-1,2 2 450,1 0 0,1 4-122,-4 1 0,2 5 1,-7 0-1,-2 2 873,-6 2-889,2-6 0,-10 4 0,2-3 1,-3 4-1,-3 1 0,-3 0 0,-5 0 41,-3 0 1,-3 0 0,-4 0 0,-4 1 144,-3 4 1,-7-3-206,1 2 1,-3 3 0,4-2 0,-1-2 205,1-2 1,-3 1-178,1 3 0,0-2 1,5 5-1,1 0 45,-1-1 1,-5 5-145,0 6 0,2 0 0,7 6 0,1 2-30,-2 6 0,-6 4 47,-2 7 0,5 0 0,7-1 0,1 2 6,3 4 0,3 1-13,5 3 0,4 3 0,5-3 0,2 5 113,4 5 0,-3 3-140,8 6 0,-1 0 1,6 0-1,3 0-117,6 0 1,1-31-1,-1 1 36,2-1 1,0 0 0,-1 1 0,1 0 0,2 34-1,0 2-424,0 2 1,6-5 393,4 2 1,2-8 0,4-3 0,3-1 27,5 1 0,3 0 0,1 1 0,7-7 1,3-7-1,3 2-44,1 1 1,7 6 65,-23-30 0,1 0 1,-2 1-1,0-1 1,27 29-1,-24-28 1,0-1-56,1 2 1,2-1-1,-2-1 1,2 0 75,2 2 1,0 0 0,-2-3 0,0 0-1,1 1 1,0-2 0,1-1 0,1 0-34,0-2 1,1 0 0,28 19 138,-27-20 0,-1-2 1,29 15-1,2-5 0,4-5 17,4-4 0,-2-5 118,4-10 0,2-2 0,-1-7 1,2 0-57,-38 0 0,0 0 0,37-8-162,-3-6 1,0-1-1,-1-5 1,2-1-177,-2-2 1,-8 1 151,-4-2 0,1 0 1,-1-4-1,-1-1-66,3 1 1,-6-1 74,4 1 1,-1 0 0,-2-2 0,-2-4 3,3-3 1,-5-5 156,2 0 1,-7-1 0,-5-1 0,0-3 345,3-6 1,-6 3-223,-4-2 68,-6 0 1,3-5-1,-7 0 1,1 0-1,-3 2 437,-2 3 1,1-5-1,-6 1 1,-1-5-135,-2-4 1,-7 3-469,0-4 1,-5 5 0,0-4 0,-2 0 29,-2 0 0,-6 5-170,-4-1 0,-2-3 0,-3 3 0,-1-1-558,-2-1 0,0 5 180,-6-4 1,1 8 0,-6 2-1,-1-2-101,-3-1 0,3 0 444,-3 3 0,3 3 1,1 6-1,-1 0 50,-3 1 1,2 4-195,-7 0 159,0 6 1,-5 2-1,-1 8 1,-3 2 0,-4 4 32,1 5 1,-6 5 0,2 6 0,-4 0-257,-4 0 0,1 1 138,4 4 1,2 3 0,3 4 0,3-1-232,0-1 0,11-1 101,0 6 1,6-3 0,5-1 0,5-1-1916,8 1 739,0 2 0,14 1 1405,0 0 0,6 0 0,8 0 0</inkml:trace>
  <inkml:trace contextRef="#ctx0" brushRef="#br0">4038 10662 15270,'33'-6'200,"2"-3"0,3-4 0,6-1 1,8-1-334,9 1 185,16-6 1,-36 12 0,2 0 0,6-2 0,1-1 0,3 1 0,2 0 0,2-2-1,1 0 1,5-1 0,0-1 0,3 1 0,1-1 0,2 1 0,-1 1 0,0 1-1,-1 0-568,-2 1 0,1 0 0,-2-3 0,0 0 548,0 1 1,0 1 13,3-3 0,0 1 0,-8 1 0,-1 0 0,0 1 0,-1 0 0,-3 0 1,0 1-1,-2 1 0,0 1 0,-1 0 0,1 0 0,-3 1 0,0 0-9,-4 0-1,0 0 1,-4 2 0,0 0 192,25-4 1,-3 6-1,-6-2 1,-3 3-329,-7 2 1,-6 0-40,-12 0 1,-2 2-1,-4 1 1,-4 3-1083,-3 2 780,-2 2 1,-4 4-1,-2 0 1,-2 0-456,-3 1 1,-1-1 928,-2 0 0,-2 2 0,-3 1 0,-6 4 40,-6 1 1,-11-5 0,-9 4 0</inkml:trace>
  <inkml:trace contextRef="#ctx0" brushRef="#br0">6143 10449 15604,'-49'-3'-57,"0"0"0,1-2 0,1 0 0,4 1 0,2 0-164,-30-5 0,14 6-202,14-2 1,10 2 213,14-2 1,19 0 214,19-9 1,19 2-1,11-12 1,10-1 75,7-2 0,-29 10 1,2 1-29,0-1 1,2 0 0,5 0 0,2 0 0,2 1 0,1 0 0,2-1 0,1 1-290,-1-1 1,0 2-1,1 3 1,-1 1 385,0 0 0,-1 3 1,-3 2-1,0 2 0,-5 2 1,-2 1-1,33 7 294,-18 13 1,-26 5-132,-21 14 1,-21 4 0,-15 7 0,-13 0 210,-12 0 1,19-22 0,-2 0-489,-1-1 1,-1 0 0,-6 2 0,-1 1 0,0 1 0,0 2 0,0 0 0,-1 0-415,0 1 0,1-1 1,4 1-1,1-1 377,2-1 0,1 0 0,0-1 0,0 1 0,4 4 0,1 1 0,-1 1 0,0 1 0</inkml:trace>
  <inkml:trace contextRef="#ctx0" brushRef="#br0">26275 8700 11125,'22'-55'-226,"-3"3"0,-2 5 1,-1 4-1,0 5 1,-5 6-1,-3 6 206,-5 2 1,-3 5 0,-5-5 0,-6-1 35,-6-2 0,-12-1 1,-9-1-1,-4 1 0,-6 1 1,-5 3 294,-7 5 0,-7 4-63,-8 0-269,-4 7 1,34 5-1,-1 0 1,1 3 0,-1 2-1,0 0 1,0 0-1,0 3 1,-1 2 28,0 1 1,1 1-44,-1 1 1,-1 2 0,-5 2 0,-1 0 0,0 1-1,2 0 1,1 2 0,1 0 0,-1 1 0,1 2-1,-1 0 1,0 2 0,-1 1 0,-1 2-74,-2 0 1,2 2-1,4 0 1,2 1 61,-1 0 0,1 1 0,0 2 0,1 1 0,0 1 1,2 2-1,-1 2 0,1 2 58,0 3 0,1 1 0,4-1 0,1 1 29,2 2 1,1 0 0,2 2 0,3 0 0,3-1 0,2 2-1,1 2 1,2 1 32,1 4 0,2-1 0,2-2 0,1 1-72,3 3 0,2 1 0,1 2 0,0-1 1,2 4-1,2 0 0,-1 2 0,1 1-44,1 4 0,1 0 1,0-6-1,1 0 5,2 3 1,2 1-1,2-4 1,1 0-1,0 0 1,3 0-1,1 0 1,1-1-73,2 0 1,2-1 0,0-4 0,2-2 57,1 3 0,1-2 0,-1-3 0,0 0 0,3 1 0,1-1 0,2 1 0,1 0 39,1 0 1,2-1 0,1-3-1,1-2-1122,0 2 0,1 0 1166,2-5 0,2 0 0,-1 1 0,2-1 0,3-1 0,2-2 0,0-1 0,1 0 1,-1-3-1,1-2 53,-3-4 1,2-2 0,-1-2-1,2-1 1,1-5 0,1-3-1,1-2 1,2-2-50,2-3 0,1-2 0,-4-5 0,-1-1 115,0 0 1,-1-3 0,-1-3 0,0-2 0,2-2 0,1-3 0,2-2 0,0-1 147,3-3 1,1-2 0,-1-1 0,0-2-11,1-3 0,0-1-222,0-1 1,-1-1 0,0-4-1,0-3 1,4 0 0,0-2 0,0-1-1,0-1 1,0-1 0,0-1 62,-2 0 0,0-1-117,3 0 1,0 0 0,-3-6-1,1 0 1,2-2 0,1 0 0,-1-2-1,1 0 1,-2 0 0,1-1-401,-1 2 0,-2 0 303,-3-2 1,-1-1-1,2 1 1,0 0-1,-2-3 1,-1-1 0,1 0-1,-1 1 1,0-1-1,-2-1-108,1 0 0,-3-2 1,-2 3-1,-2-2 0,-2-4 1,-1-1-1,-4 1 0,-2-1 35,-3 1 1,-3 0 0,-2-2 0,-3 0 156,-4 1 0,-4 1 1,-2-2-1,-2 1 1,-3-1-1,-3 1 1,0 2-1,-3 0 238,0 2 1,-3 1 0,-5 1 0,-4 3-124,0 4 1,-3 3 0,-1 3 0,-3 2-1,-1 5 1,-3 3 0,-29-26-296,-5 10 1,24 29 0,-2 2 8,0 1 1,0 1 83,-6 0 1,-1 2 0,-1 3 0,-1 2 0,-2 0 0,-1 2 0,1 2 0,0 0 0,1 2 0,1 0-352,2 1 1,0 1 316,1 2 1,1 3 0,-1 2 0,1 2 0,0 2 0,-1 2 0,1 0-1,1 0 1,3-1 0,0 1-370,-30 14 0,6 0 0,6 3 0,3-1-458,7 1 948,6-1 0,12 1 0,1-1 0,-1 1 0</inkml:trace>
  <inkml:trace contextRef="#ctx0" brushRef="#br0">27398 9937 9933,'-33'0'41,"0"-1"0,1-2 1,2-4-1,2 1 0,-1 0 1,1 2 495,-1 3 0,2-4 0,4 0 0,4 2 662,3 2 222,2 1-57,0-7-1135,12 6 1,-1-6 0,12 7 0,2 0 0,2 0 189,1 0 1,7 0 0,2 0-1,6 0 93,4 0 1,8-4-303,7-1 0,5-1 0,1 1 0,6-3 99,6 0 0,12-5-218,-36 9 0,1-1 1,5-1-1,2-1 1,5 0-1,1-1 1,2-1-1,2 0-304,3 0 1,2-1 0,6 1 0,2 1 229,2 2 0,1 2 0,-2 1 1,-1 0-1,-4 3 0,-2 0 1,1 0-1,0 0-101,0 0 0,0 0 0,-1 2 0,0 1 79,0-1 0,-1 1 1,-4 2-1,-2 1 1,-7-2-1,-1 1 1,0 1-1,-1 1-168,-1 0 1,-2 0 0,-4-1 0,-1 1 100,-2-3 1,-2 1 0,33 6 0,-19-6-1,-5-2-57,-10-1 0,-8-2 23,-7 0 1,-8-2-1,-11-3-417,-2-4 1,-8-5 80,-4-5 1,-9-4 0,-6-5 0,-7-2-489,-6-3 1,-3 3 696,-1-3 0,0 3 0,5 1 1,3 1 919,4-1 0,10 7-701,6 3 0,7 10 391,12 4 0,5 10-119,8 4 1,6 10 0,8 5 0,3 3 712,1 1 0,-5 5-648,3 1 1,-11 3-1,-5-2 1,-7 2 96,-6 2 0,-18-3-398,-11 2 0,-15-6 0,-15 1 0,-6-3-717,-6-2 1,4-5-395,5-4 0,14-4 0,18-2 1095,14-4 1,36-2-1,21-7 1</inkml:trace>
  <inkml:trace contextRef="#ctx0" brushRef="#br0">30625 8388 18138,'-12'-62'-645,"-1"-1"0,2 1 1,-2 4-1,4 9 1,0 6-1,2 7 1388,1 1 0,-4-3 1,6 5-1,-1 3-91,-1 5 0,4 0 0,-3 4 0,4 0 378,1 1 0,0 9-711,0 11 0,1 6-310,4 8 0,-3 8 0,2 9 0,-2 8 85,-2 7 0,0 14-214,0 1 1,0 14 0,-1-34 0,0 1 0,0 4 0,-1 0 118,0 3 1,-1 2-1,1 1 1,0 1-104,1 1 1,2 1 0,-1 4 0,0 1 0,0 9 0,1 2 0,1 5 0,1 2 156,0-25 1,0 1 0,1 1-1,-1 4 1,2 0 0,-1 0-133,1-2 0,0 0 0,-1 0 0,1 1 0,0 0 0,0 0 0,-1 0 0,1-1 0,0 1 0,-1 0 0,1 0 0,-2 0 75,1-1 0,-1 0 0,0 0 0,0-2 0,-1-1 1,1-1 26,0 17 0,-1-2 0,-2 1 0,1 1 1,2-4-1,-1 1 0,-1-2 0,-1-1-80,1-1 1,-2-1 0,1-4 0,0-1 2,0-2 1,0-1 0,1-3 0,0-1 0,0 2 0,1-1 0,1-3 0,-1 0-209,0-2 1,-1 0-1,0 1 1,0-1-153,-1 35 1,4-2-1,1-4 1,0-5-643,1-10 1,1-11 536,2-2 1,4-7 0,-4-5 0,4-5-1344,1-8 1,2-11 363,3-7 1498,3-15 0,13 2 0,1-12 0</inkml:trace>
  <inkml:trace contextRef="#ctx0" brushRef="#br0">29943 7520 16622,'-13'-44'-924,"-1"0"1,2 2-1,2 0 1,-3-32 1761,12 9 0,20 19 0,17 7 0,13 3-217,13-2 0,-25 17 0,3 1 1,3-1-1,1 1 0,3 0 0,1 2 64,0 1 1,0 1 0,1 0 0,0 2-476,3-1 1,0 1 0,3 2-1,1 2 1,4 0 0,0 1 0,1 1-1,0 2 222,-4 1 0,1 0 0,0 2 1,-1 0-337,-2 3 1,-1 0 0,0 1 0,0 0 0,-1 0 0,0 2-1,-2 2 1,-1 0-11,-3 1 0,-1 0 0,-2 2 0,0 0 112,-1 1 0,0 1 0,-3 1 0,-1 0 0,35 19 0,-8 2-236,-9 1 0,-13 7-325,-11-3 1,-3 5 0,-4 2 0,-6 3-480,-5 5 1,-11 5 593,1 5 1,-5 6-1,-5 11 1,1-36 0,-1 1-21,-1 1 1,-1 1 0,-2 4-1,-1 1 62,1 3 1,-1 1 0,-2 5 0,-1 0 0,1 3 0,0 1 0,0 2-1,-1 0-138,1 2 0,0 0 0,1 1 0,2 0 76,1 1 0,2 2 1,-2 2-1,1 2 0,1 0 1,0 1-1,0 1 0,2 0-20,1 0 1,1-1 0,1 0 0,1-1 229,0 2 0,0 1 0,0-24 0,0 0 0,0 1 0,0-1 0,0-1 0,0 1 0,0 25 0,0 0 18,0-3 1,0 0-1,2-2 1,1 0 5,-1 1 1,0 0 0,4-1 0,-1-1 0,0-6-1,0-2 1,0-5 0,1-1 12,-1-1 1,-1-2-1,2-4 1,-1 0 30,-2-1 0,-1 0 0,3-3 1,0 0-1,-2-4 0,0 0 0,0-4 1,0-2 219,4 36 0,-3-9-17,-4 0 1,5-1-1,0 1 1,-2-6-15,-1-6 0,-7-5-116,0-6 0,-6-2 0,2-3 1,-6-5 113,-4-3 0,-3-6-68,-6-1 1,-7-7-1,-3-2 1,-3-7-150,-2-6 0,-1-1-229,-3 0 0,3-8 0,-4-4 0,6-6-1254,4 1 1,-3-5 1502,3-2 0,-2-3 0,2-4 0,5-4 0,3-3 0,2 0 0</inkml:trace>
  <inkml:trace contextRef="#ctx0" brushRef="#br0">30981 5402 22405,'-14'-41'-844,"-1"5"1,1 7-1,0 9 1,0 6 0,-2 4-1,-3 7 1881,-5 6 0,-10 8 0,-7 11 0,-7 8 0,-4 7 0,-3 5-711,-1 4 0,3 8 0,12-2 1,3 3-292,5 2 0,4 5 0,7-1 0,8-2-400,7-6 1,9-5 0,8-10 0,10-7 100,10-5 1,3-7 528,10-10 1,-2-3 0,11-6-1,2 0-83,1 0 1,0-1 256,-2-4 0,-4-4 1,-5-9-1,0-1-1030,-1 2 0,-4 0-239,-10-2 0,-6 3 1,1-3-1,0 3 986,-2 2 0,-2 0 1,-5-1-1</inkml:trace>
  <inkml:trace contextRef="#ctx0" brushRef="#br0">30938 6312 14690,'-14'-13'-1759,"5"4"1041,-1-10 944,7-3 0,-2 5 1,10-7-1,6-3 1,5-3-1,4-5 1,1-3 2167,-1-6 1,4 1-2099,-5-4 1,6-4 0,-1 1 0,1-2 140,-1 0 1,1 6-239,-6-2 0,0 12 1,-5 8-1,1 7 132,-1 5 1,0 10-391,0 6 0,0 8 0,1 13 0,-1 7-383,0 8 1,7 5 127,2 2 0,3 1 0,-1 4 0,-1 4-419,1 3 0,0-4 269,-1-4 1,-2-3 0,-5-3-1,2-3-548,-1-5 1,-7-9 393,-2-5 782,-6-10 0,2-5 0,-8-12 0,-3-10 0,-2-5 305,-3-7 1,-2-13 0,0-1-1,2-5 452,2-5 1,6-1-239,-2-2 1,5-5 0,5-1-1,7-2 18,10-3 1,4 7-1051,12 4 1,0 8-1,4 13 1,2 7-1155,4 9 1,-5 10 980,-1 6 1,-2 13-1,-10 7 1,-5 6-1043,-3 8 1,-9 0 955,-9 8 0,-2-5 0,-4 5 0,-4 3 820,-8 5-144,-7-2 0,-7 11 0,-1-4 1</inkml:trace>
  <inkml:trace contextRef="#ctx0" brushRef="#br0">31678 6141 14633,'-8'7'4255,"-5"-6"-2941,11 6 0,-2-9-605,8-3 0,4-3 0,8-7 0,2-3 131,0-1 1,8-6-727,-3 1 1,4-9-1,2-5 1,-1-4-4,1-6 0,-1-2-259,0-7 1,1 0 0,-1 2-226,1 3 198,-1 3 0,-4 19-1203,0 6 1148,-1 13 0,1 8 1,0 12-1,1 12 0,2 9-1244,1 8 1213,1 9 1,4 4-1,0 5-271,-1 1 0,-7-1 97,-1-4 1,-5-3-1,3-8 1,-2-5 25,-2-7 1,-7-9-1,-3-14 1047,-2-10 1,-1-7-326,-5-18 1,1-2-1,2-14 1,4-2 794,1-5 1,1-5-374,5-5 1,1 4 0,-1-5 1156,0 0-2692,6 4 1,3-15 584,5 3 0,0 3 0,1 8 0,-2 8-1735,-4 9 0,3 15 1950,-7 13 0,0 7 0,-5 8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4849 10378 17199,'-65'-6'-696,"10"4"0,14-3 0,12 5 1065,13 5 0,10 3 0,12 6 1,9-1-1,8-4-386,9-4 1,10-3 0,14-4 0,9-4 746,10-8-653,-31 7 1,1-1 0,2-5 0,1-1 0,3 2 0,2-1 0,2-1 0,0-2 0,3-1 0,1-1 0,4 0 0,1-1-1,2-2 1,0 0-39,3 1 0,0-1 0,-3-1 0,-1 0 1,-7 5-1,-1 1 0,-3 1 0,-2 0-3,-4 2 1,-1 1 0,-7 1 0,-1 3 0,24-2 0,-19 6-174,-17 2 0,-19 8 72,-13 4 1,-17 4 0,-22 5-1,-13 5 217,-12 2 0,28-9 1,0 1-103,-4 1 0,-1 0 0,-1 4 1,0 0-1,2 0 0,1 0 0,2-2 1,0 0-638,3-1 1,1 0-1,-28 16 97,4 2-46,16 3 1,13-12 0,24-3 535,17-10 0,7 2 0,19-9 0,-4 1 0</inkml:trace>
  <inkml:trace contextRef="#ctx0" brushRef="#br0">15640 7137 15462,'6'-21'-391,"2"5"1,6-3 0,-1 4-1,0 0 1,-2 1 187,0 0 260,5 6 1,-15 0 0,2 3 0,-6-3-229,-6 1 0,-4 0 0,-1 7 1,0 2 225,-1 3 1,-5 2 0,-2 8-1</inkml:trace>
  <inkml:trace contextRef="#ctx0" brushRef="#br0">8346 9184 9297,'-8'0'-650,"2"-7"1,1 4 1002,1-6 1,-3 6-1,4-4 1,-3 3-337,-2-1 0,3 0 0,-4 5 0,-2 2-2,-2 2 0,0 0 0,2 4 254,2-2 1,-1 3-146,-4-4 0,5 5 1,1-4 226,1 2 33,-4-5 1,8 5-1,-6-5-156,-2 2 0,3 4 0,-2-2-120,-1 0 0,3-3 11,-1 0 1,6-1 0,-4 1 0,3 2 866,-1 2-860,-6-5 1,3 10 84,-6-4 1,4-3-162,1-1 1,1-2 0,-3 0 0,1 2-19,-1-2 0,0 1 25,2 0 0,-4-2 1,4 3-1,-4-2-12,-1 2 0,4-4-209,1 4 268,6 3 1,-10-7-291,3 4-225,-2 3 510,4-6 1,2 2-248,6-8 0,4-4 371,1-7 1,6 6-1,-3-1 1,2-2 296,-1-6 1,-4 3-194,4-4 1,1 3 0,4 0 0,-1-3 14,-4-5 0,4 2 10,-4-1 0,4-6 1,1-6-1,0-1 168,0-3 0,2-1-283,3 2 0,-3-3 1,3 3-1,-3-1 537,-2 1 1,2 3-741,3 7 1,-3-2-1,2-2 1,-2-1 74,-1 1 1,3-2-103,1 0 0,5-4 0,-3 4 0,-1-3 24,1-2 0,2 3-160,-4-2 118,7 6 0,-9-9 1,7 3-1,-1-1 0,1-1 13,0 2 1,-2 5 0,3-3-1,-1 1-138,1 3 1,-4 4 108,-2 4 1,1-3 0,1 4-1,-1-3-81,1 3 1,-1-4 88,-1 3 0,-3 2 0,3-2 0,-3 1 16,-2 1 0,0-5 60,1 3 0,-6 3 0,0 1 0,1 1 49,-2 0 1,4 0-77,-2 5 0,-2 0 0,0-1 203,-2 1-60,-1 6 0,-4-3 599,4 6-692,-3 1 0,4-3 45,-6-2 1,0 1-34,0-1 0,0 4 1,0-5 76,0-1 126,0 5-310,0 0 1,0 4-147,0-3 0,0 5-66,0 0 0,0 2 284,0 7 1,0-4 0,0 5-44,0 1 18,0 1-39,-6 3 1,4-1-1,-4 0 1,1 0 0,0 2-162,2 3 151,-5 3 0,2 6 1,-5 2-1,1 4 0,-2 5-102,-6 7 102,3-2 1,-12 16 0,3-1-1,-3 2 1,-1 4-92,-1 0 83,1-5 0,-1 6 0,3-7 0,2-6 0,5-4-14,3-8 1,2 0 0,1-7-1,4-4 45,4-5 1,4-9 4,1-7-234,0-6 13,0 4 1,1-9 0,4-3 5,4-4 1,4-10 183,1-5 1,0-3-1,1-3 1,0-3-20,4-5 0,3-4 8,7-6 0,-1-4 1,2-8-1,2-3-79,1-2 0,7-1 43,-2-5 0,-17 34 0,0-1 0,1 1 0,0-1 0,1-1 0,-1 0-176,-1 2 1,-1 2 0,11-27 235,-2 5 0,-2 13 0,-10 12 313,-4 7-150,-5 11 1,-10 9 0,-3 10 0,-4 6-102,-4 6 1,-3 7 16,-3 9 1,-3 11-1,-6 13 1,-2 8 109,-3 4 0,3 1-60,-4-4 1,0 7 0,2-8-1,4-5 23,2-5 0,9-15-235,-2-3 0,10-11 0,5-9-243,8-6 0,5-12-2126,10-14 1929,3-5 0,13-15 0,3-3 457,3-3 1,1-8-1,1-1 1</inkml:trace>
  <inkml:trace contextRef="#ctx0" brushRef="#br0">14332 8814 9393,'-10'0'0,"1"0"-1184,-2 0 1126,-2 0 1,7 0 0,6-1-1,8-4 391,4-5 0,4-2 1,2-2-1,1 1-286,-2 3 0,-1-2 1,-2 2 38,0-2 124,0-3 84,-6 1 0,-1 5-163,-7-1 0,-7 7 0,-2-2 0,-4 5 72,-1 5 1,0-3-87,0 2 1,4 0-1,1-1-206,-2 1 91,-2 1 1,5-6 0,3-4-45,4-5 79,1-2 0,0-2 1,1-1-1,4 1 103,5 0 1,-3-2-57,3-3 1,-1 3 0,7-4 0,2-1 112,0-2 1,8-4-102,-3-2 1,4-1-1,3-3 1,4-5 114,3-3 1,4-6 131,2-1-293,6-5 0,3 1 0,-22 22 0,0 0 0,1-1 0,0 0 0,-1 1 0,0 0-54,-1 1 0,0-1 1,27-25-1,-3 0 0,-2 1-35,-2 0 0,-2 2 42,-4 10 1,-2 1-1,-1 3 1,-4 5 5,-1 3 1,-4 3 2,-7 3 0,-4 2 1,-4 5-1,2-2 14,1 1 1,-5 1 25,-5-2 0,1 3 0,2-3 0,-1 3 13,-1 2 0,-7 0 15,2 0 1,1 4-140,-1 1-217,0 6 1,-12 3 0,-2 11 0,-4 6-594,-1 7 0,0 3 380,0 1 0,1 0 1,2 1-1,3-1-766,2 1 1252,1-1 0,5 1 1,0-1-1</inkml:trace>
  <inkml:trace contextRef="#ctx0" brushRef="#br0">15526 9226 9344,'-20'24'-77,"-2"-2"1,-1 0 0,4-1 0,4-1 0,2-2 0,2-1-132,2 2 0,-1-8 0,-3 3 0,2-3 403,2-3-177,6 5 0,-8-10 0,4 5 1,-1 0-1,-3 0 0,-1 1 6,-2-1 1,-1 5 0,1-4 8,0 4 1,4-4-14,1 1 0,4-2 1,-3 3-1,2-2 123,3 2 0,-4 2-91,3 1 0,-6-4 0,6-1 1,-1 1 29,-2-2 1,4 4 36,-6-2 1,4 1-1,-3 0 1,0-2 137,0 2 0,4-3-5,-6 2 1,2-5-1,-3 2 46,2 0 1,4 4-216,-4-2 0,5-1 1,0 2-86,2 1 0,2 1 20,0 3 1,0-6 240,0 1-198,0-7 1,2 3-1,1-9 1,3-5 199,2-6 1,1-10-140,6 0 1,0-4 0,3-4-1,1-2 315,-2-3 1,4-1-295,-2-4 0,6-1 1,0-1-1,7-4 52,6-4 0,9-9-105,-21 27 0,0 1-72,2 2 1,0-1 0,0-2-1,0 0 1,1 2 0,1 1 0,0-1-1,0 1 1,1-1 0,0 1-2,-1 0 1,0 2 0,-2-1 0,0 1 0,26-26 0,-3 1-118,-2 2 0,3 2 13,-5-3 1,-1 6 0,-8 8-1,-6 2 60,-7 2 0,-5 9 57,-5 7 1,-8 3 237,-2 2 23,-3 6 1,-1 1-384,4 7 0,-2 0-103,7 0 1,-6-4 0,6-3 0,1 1-252,2 0 1,-1-5-693,-2 1 841,2-2 1,-4-3 0,6 3 283,1 2 0,-1-9 1,0 3-1</inkml:trace>
  <inkml:trace contextRef="#ctx0" brushRef="#br0">15981 7194 12605,'-19'-5'-386,"2"-2"0,3 1 1,4-2-1,2 2 1,2-2 977,0 0 1,2 5-1,9-2 1,5 4 0,4 2-543,5 4 0,3 3 0,6 6 1,1 2-338,-1 3 1,5 3 0,2 8 0,0 3-330,0 5 1,4 5 638,-1 4 0,3 10 1,2 8-1</inkml:trace>
  <inkml:trace contextRef="#ctx0" brushRef="#br0">13948 11046 12037,'-14'-14'-199,"-7"0"0,10 0 0,-3-1 0,3 1 0,5 1 361,6 4 0,1-4 0,9 4 1,2-4-1,4-1 0,5-2-62,1-3 1,1-3 0,6-8 0,1-1 4,3-3 1,3-10 0,9 0 0,0-5 41,3-5 0,-19 24 0,0-1-48,0-2 0,-1-1 0,2 2 0,0 0 0,-1-1 0,-1 1 0,1 0 0,1 1-118,0 0 1,1 2-1,-1-1 1,0 1 15,3 0 0,1 1 1,-4 0-1,1 1 0,2 0 1,1 0-1,-1 1 0,1 0-52,1-1 1,0 0-1,25-20-78,-3 4 0,-15 9 0,0 8 0,-6 3-114,-5-3 1,-7 6-316,-5 1 432,-9 9 1,1-2-286,-7 2-105,1 4 283,-5 0 1,6 6 0,6 0-158,5 0 309,-1 6 1,11 2 0,-5 6 0</inkml:trace>
  <inkml:trace contextRef="#ctx0" brushRef="#br0">14886 11999 8503,'-14'12'-679,"0"-1"693,0-1 1,6-9 0,5-1 0,6-7 417,6-6-319,-2-1 1,5-1 0,-2 0 0,4-4 0,3-5-1,2-3 1,0-3 315,2-3 1,1-3-249,6-7 0,2-8 1,4-4-1,5-8 0,-17 28 1,2 0-1,1-1 1,2-2-192,3-4 1,2-1-1,-1 1 1,2 0 0,2 1-1,1 0 1,0 2-1,1 1 29,1 1 1,0 1 0,-2-1 0,-1 1-81,1 5 0,-1 1 0,-2 2 1,-1 0-1,25-21 0,-2 2 54,-3 0 1,7-5-58,-7 4 0,0-4 1,-11 5-1,-3 2-241,-5 6 1,-9 1-24,-5 10 1,-10 2-438,-4 12 765,-3 6 0,-2 16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26275 7421 8562,'-35'-5'38,"7"-1"1,7 0 627,5-1-385,8 3 0,2 5 1,8 2 565,2 2 1,0 0-1,3-7-467,0-3 0,-2-2 1,-5-9-1,0-3 318,0-5 0,0-3-172,0-1-360,0-1 0,0-5 1,0-6-1,0-4 0,0-5 1,0 0-1,0-3 374,0-3 0,1 7-450,4-4 1,-2 1-1,6 4 1,1 1-71,-2 2 1,4 8-15,-2 3 0,-2 3 0,1 1 0,1-1 89,-2-3 0,3 8-8,-6-4 1,6 4 0,-4-3 0,5-1 41,2 1 0,-3 6-98,8 3 0,-2 3 0,2 2 1,5 1-3,3 3 1,9-1-108,7 7 1,7-1 0,13 5 0,10 0 53,-32 0 1,2 0 0,1 2 0,2 1 30,1-1 1,1 0-1,3 2 1,0-1 0,-1-2-1,0 1 1,1 0 0,1 1-258,0-2 0,1 1 0,-2 1 0,-1 0 254,3 0 0,-1-1 0,-4 0 0,0 1 0,-1-3 0,-1 0 0,2 0 0,-1 0 5,2 0 1,0 0 0,-4 0 0,0 0-16,3 0 0,-1 0 1,-5-3-1,0 1 1,-2-1-1,0 1 0,1 0 1,0-1 122,1 0 1,0 0 0,39 1-99,-41 0 1,0 0-17,34 0 0,2-3 1,-6 1-1,-4 1 0,-1 1-82,-7 2 53,-2 0 1,-7-2-1,-5-1 1,-6-2-1,-4 2 136,-2 2 0,-8-4 0,-5-1 116,-3-2 0,-4 3 252,-2-4 0,1 4 0,-7-5 0,1-1 101,1-1 0,-2 2-418,5 1 0,-4 1 0,4-3 1,2 1-58,2-1 1,-3 3-248,-1-1 0,0 6 0,6-2-55,-1 3 1,-5 2 48,1 0 0,-5 7 1,3 2-1,-2 5-132,-3 5 0,-1 3 276,-2 7 1,0 1-1,0 3 1,0 5-26,0 3 0,-2 2 89,-3-1 1,2 3 0,-5 2-1,2 3-29,3 1 0,-4 0 18,3-4 1,-1-3 0,5 4 0,0-4-8,0-2 1,0-5-33,0-4 1,0-3-1,0-3 1,0-3 26,0-6-784,6-2 293,-4-2 1,4-4-1,-6-1 1,0 2-1293,0 2 1747,0 8 0,-6 7 0,-2 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10834 12695 8085,'15'-52'-86,"-1"0"0,0 0 1,0 1-1,0 2 1,1 2-1,-1 1 608,0 5 0,-6-5 1,-2 8-1,-1 4-250,0 2 0,0 8 0,-5 1 0,1-1 1,2 2-1,2 3 46,-2 3 0,3 2 0,-1 0 0,0 1 387,1 4-356,-4-4-300,4 11 1,-6-2-1,2 8 1,1 7 0,2 8 82,-2 10 1,-2 7 0,-1 11 0,0 9 104,0 9 0,0 4-177,0-27 0,0 1 1,0 2-1,0 0 0,0 6 1,-1 1-1,-1 2 0,1 1-361,-1 3 0,-1 1 0,-2 4 0,-1 2 298,1 10 1,0 2 0,3-24-1,-1 1 1,0 1 0,1 4 0,-1 2-1,1-1 1,-1 2 0,1 0-1,0-1-38,1-1 1,0 0 0,0 0 0,0-2 0,1 0 0,0 0 11,-1-2 0,1-1 1,1 0-1,0 0 1,1 0-1,1-1 0,1 25 1,0 0-1,0-1 1,1 0-58,0-2 1,0-2 0,-1-1 0,0 0 57,0-2 0,1 0 0,1 1 0,-1 0 0,-2 0 0,-1-1 1,0 1-1,-1-1-36,0-3 0,0-1 1,-1-1-1,0-2 16,0-2 0,0-1 0,0 0 0,0-2 0,0-3 0,0-1 0,0-3 0,0-1-215,0-6 1,0 0 0,0 29-154,0-13 0,4-5 1,3-9-1,-1-11-661,0-9 0,5-13 608,-1-9 1,-1-3 0,4-5 0,3-8 468,0-13 0,1-1 0,2-13 0,3-3 0</inkml:trace>
  <inkml:trace contextRef="#ctx0" brushRef="#br0">11147 11942 8219,'-33'0'-130,"1"0"1,4 0-1,4 0 1,2 0-1,2 0 1,-1 0 604,4 0 0,1 0 0,2 0 167,-1 0-97,8 0 0,-3-5 1,12-1-276,9-2 0,9 3 0,15-3 0,8 0-63,7 0 0,18-1-133,8-5 1,-30 4-1,3 1 1,3-1-1,2 1 1,3-1-1,2 1-361,4-1 1,2-1-1,9 1 1,3-2 320,-24 3 0,0-1 0,2 1-10,3-1 1,1 1 0,1-1-1,-3 1 1,0-1 0,1 1 0,3-1-1,1 1 1,0-1 0,0 1-1,0-1 1,0 1 0,0 0 0,0 0-1,0 0 3,0 1 0,0 0 0,-1 0 0,1 0 0,-1-1 0,0 1 0,-3 1 0,-1 0 0,1 1 0,1-1 0,0 0 0,0 0-37,1 0 1,-1 1 0,1-1 0,1-2 0,0 1 0,0-1 4,1 1 1,-1 0 0,1 1 0,-3-1 0,0 1 0,0 0 0,-4-1 0,0 0 0,1 0 0,-1 0 0,1 0 0,0 0 6,0 1 1,1 0 0,-1-1-1,0-1 1,0 0 0,0 0-23,-2 1 1,0 0-1,-1 0 31,22-2 0,-2 0 0,-3-1 0,-1 0 0,-3 2 0,-1 0 0,0-1 0,-2 0 0,-2 0 0,-2-1 150,-3 1 1,-1 0-144,0 0 1,-1 1-1,-10 2 1,-1 0-1,2 0 1,0-1 0,-1 1-1,-1 0 1,-2 1-1,0 0 220,35-4-186,0-3 0,-20 10 0,3-5 0,-7 2 0,-3 3 23,-3 1 1,-7 2 0,-2 2 0,-3 1 38,-2 2 0,3 6-139,-2-2 0,-5 4 0,-4 1 0,1 0 36,2 1 0,0 4-42,-3 0 1,-2 6-1,-5-1 1,4 4 721,1 5 1,-5 3-766,2 7 58,-9 0 1,2 7 0,-4 7 0,0 8 0,-3 4-1,-4 4 1,-1 3-45,0 5 1,0-39-1,-1 1 33,-1 2 1,-1 0-1,2-2 1,-1 1-1,-3 1 1,-1 1-1,-1 0 1,0 0-227,-1 1 1,-2 1 0,-1 1-1,-1 1 232,2 2 0,1 0 1,-3-1-1,0 0 0,1 1 1,1 0-1,0-1 0,0 1-6,0 0 1,-1 0 0,-1-1 0,1 0 24,1 4 0,1-1 0,-1-4 0,1-2 0,1 2 0,2 0 0,-2-1 0,1 0-11,0 0 1,0 0 0,0 1 0,0 1-18,0 1 1,0 0 0,0-4 0,-1 0-1,1 1 1,0 0 0,0-1 0,0-1-68,0 0 0,0-1 1,0-1-1,0 0 9,-1 3 1,1-1-1,1-5 1,0 0-1,0 0 1,1 0-1,-3 37-434,1-5 0,3-5 427,4 2 1,0-9-1,0 6 1,0-5-202,0-1 1,1 1 9,4-1 241,3-4 0,1 0 1,1-5-1,1-1 1,2-2 24,1-2 1,0-6 0,0-2-1,0-4 57,1-1 0,-1-2 239,0-5 1,-4-1 0,-3-1 0,0-4-43,-4-2 490,5-1 0,-7-5-223,4 1 1,-3-6-365,-2 1 1,0-6 0,0 6 0,-2-1-30,-3-1 0,-2 5-151,-8-4 0,-4 4 1,-3 1-1,-3 0-26,-5 1 0,-5-1-7,-3 0 1,0 0 0,-11 0 0,0 1 6,-3-1 1,-5 0 154,-4 0 1,-4 1 0,-6-3 0,-2-1 68,-3-1 1,37-8 0,-2 0-101,-4 3 0,0 0 0,1-1 0,-1 0 0,-1 1 0,-1 1 0,1-2 0,-1 0 110,0-1 0,1 0 0,-1 2 1,-1 0-192,-2-3 1,0 0-1,3 3 1,0 0-1,-1-3 1,1 0-1,-1 1 1,-1-1-45,1 2 1,-1-1 0,-1-3 0,0 1 23,0 1 1,1 1-1,-1 0 1,0 0-1,0 0 1,-1-1-1,-1 0 1,0-1-62,-2 0 1,-1 0 0,-6-1-1,0 0-54,0 0 1,-1 0 0,-3 0 0,0 0 0,3 0 0,-1 0-1,-1 0 1,-1 0 83,-1 0 0,-1 0 1,0 0-1,0 1 94,5 2 1,1-1-1,-1-1 1,2 0-1,7 1 1,2 0-1,-1 0 1,1-1 75,0 2 0,1-1 0,1-1 0,0 1-53,1 3 1,1 0 0,2-3 0,0-1 0,4 1-1,0 1 1,-38-2-29,2-1 0,2 0 12,9 0 1,4 0 0,9 0-1,4 0-32,5 0 0,-1 0-305,12 0 1,0 0-1,5 0 1,1-1-501,3-4 0,-1 2 320,6-7 1,0 7 492,5-2 0,6 4 0,1 1 0</inkml:trace>
  <inkml:trace contextRef="#ctx0" brushRef="#br0">8858 13776 8128,'-14'-22'94,"-5"-4"1,0 7-1,2 2 1,1 0 1114,2-2 0,-1 9-691,1 1 0,6 9 1,3 9-1,4 10 0,1 8 1,0 6 689,0 5 0,0 8-587,0 1-483,6 7 1,-3-2 0,5 8 0,0 5-1,-1 3 1,-1 3 0,-3-2-193,-1-1 1,-2-1-509,0 4 0,-5-2 0,0-4 0,2-8-493,1-8 1,2-11-828,0-5 1,2-6 1881,3-8 0,9-7 0,8-12 0</inkml:trace>
  <inkml:trace contextRef="#ctx0" brushRef="#br0">9469 13932 8105,'-28'-13'920,"1"4"0,3 4-256,6 4 0,6 9 0,5 4 0,0 9 47,4 6 1,3 3-552,5 8 0,4 4 0,12-1 0,6 5 145,4 0 0,15-2-459,1-1 1,9-2-1,5-3 1,6-7-494,2-5 1,2-12 452,0-9 1,-1-17 0,-5-8 0,-10-10 431,-11-8 0,-15-5 144,-15-4 1,-8 1 0,-12-4 0,-10 1 964,-11 3 0,-9 3-911,-12 5 0,-2 4 0,-7 7 0,0 3-1060,0 5 0,2 5 242,3 4 0,3 4 0,8 6 382,3 0 0,10 6 0,7 2 0</inkml:trace>
  <inkml:trace contextRef="#ctx0" brushRef="#br0">11687 10620 8392,'-6'-34'20,"-3"1"0,-6 2 0,-2 1 0,-2 1 0,0 2 0,-1 4 529,-4 4 0,2 9 0,0 4 0,1 1 60,4 1 1,3 0 0,2 11 0,5 7 0,0 8-1,4 5 36,2 1 1,1 7-1,1 5 1,4 4-107,4 3 1,-1 7-272,2-2-374,-1 3 1,1-1-1,-2 1 1,-1 5 0,0 2-1086,-1 1 0,5 2 0,-1-7 0,2-2-622,2-1 1,2-8 1812,3-4 0,3-7 0,7-7 0</inkml:trace>
  <inkml:trace contextRef="#ctx0" brushRef="#br0">12157 10748 8313,'-13'-27'2646,"3"9"-2088,-4-2 1,19 21-253,9 14 0,8 0 0,-1 9 0,1 3 403,3 5 1,8-1-539,5 7 0,10 0 0,4 3 0,6-1-555,9-3 0,-31-18 0,2-1 203,6 1 0,2 0 0,-2-2 1,0-3-1,2-3 0,0-3 0,-2-2 1,-1-2-541,36-1 1,-13-9 642,-9-4 0,-20-14 1,-19-6-1,-14-4 218,-17-6 1,-12-3 554,-23-4 0,-5 4 0,-12-1 1,29 24-1,-1 1 12,-1-2 1,-1 2 0,-2 3 0,0 1-803,-4-3 1,0 2 0,3 6-1,1 2 1,-1-3 0,1 3-1,-37 0-5033,9 6 5128,4 8 0,8 5 0,3 10 0,7 6 0,6 8 0</inkml:trace>
  <inkml:trace contextRef="#ctx0" brushRef="#br0">13351 11785 8276,'-6'-14'-365,"4"5"1,-3-1-65,4-1 1,1 3-1,0-1 650,0-2-73,0 4 0,0 0 95,0 2-100,0 3-145,0-4 0,1 6 58,4 0 1,-3-2-1,4-1 14,0-2 1,-3 1 94,7 4 0,-5 0 10,4 0 0,-4-2 203,4-3 0,-4 4-66,5-4 0,-1-1-194,5 1 0,-4 0 0,-2 4 1,-1-2 128,1-2 0,-3 0-63,5 5 0,-1-5 1,5 1 119,1 0 0,-6-2 14,0 1-141,-5 1 0,8 4 0,-2-2 0,2-1 166,3-2 1,-6 0-1,1 5 110,1 0 1,-3 0-89,1 0 0,-4 0 235,4 0-461,-6 0 1,10 0-82,-4 0 0,-2 2-29,-2 3 1,-4-2 0,1 5-149,2-2 45,-2 5 1,4-3-15,-6 6 85,0 0 34,0 1 1,0-6 0,0 1 46,0 1 0,0 1 1,0 3 47,0-1 0,0-5-53,0 1 0,0-6 0,0 6 35,0 1 0,0 2-62,0 1 1,0 0 0,-1-1 0,-2-2 35,-2-2 1,0 1-102,5 4 1,0 0 0,-1 0-1,-3 2 24,0 3 1,-1-3 21,5 3 1,-5-2-1,0 1 1,2 2 56,2 2 1,1-4-44,0 1 1,0 1-1,0 1 1,0 1 16,0 3 0,0-3 23,0 2 0,0-7 0,0 4 0,0-2 13,0 0 1,0 4-61,0-4 0,0 0 0,0-3 1,0 1 9,0 2 0,4 2-40,1-2 1,0-3 0,-4 3-1,3-4 31,0 0 0,1-1-49,-5 0 1,2 5 0,1 0 0,2-2 14,-2-1 1,3-2 13,-1 1 0,1 4 0,-3 0 0,2-1 31,-2 3 0,4-5-19,-3 3 1,1-2 0,-3 1 0,1 2 28,1 2 1,1-3-51,-5 5 1,0-5-1,0 3 1,0 0-4,0 0 0,0 0-6,0 2 1,-5 1 0,1-4 0,1 1 0,1 3 0,-3 0 3,1-1 1,-3 3 0,4-3 0,-2 2 9,2 3 1,0-5 1,-2-1 0,4 1 1,-4 4-1,2 1 1,-2-1 0,3-1-12,-2-3 1,2 3-1,2-2 1,-1 5-19,-4 3 0,3 0-43,-3-4 0,4 1 0,1 1 0,0 4-131,0 1 1,0-2-19,0 4 1,0-5 0,0 5 0,0 0-91,0-2 0,0-1 265,0-7 1,0 0 0,0 1-1,0-2-23,0-4 1,0 0 49,0-4 0,0-8 0,1 3 0,3-2 58,0 1-14,1-5 1,-3 3-152,2-6 5,-2 0-31,4-5 51,-6 0 34,0 0 89,-6 0 0,-2 1 0,-6 2-11,0 2 0,-1 0-21,1-5 0,-5 0 0,-1 1 0,-1 2 3,1 2 0,-6 0-39,3-5 0,-4 5 0,-3-1 0,-2 1-77,-1 1 0,-2-4 29,2 3 1,2 1 0,-7-1 0,0 0 1,1 1 0,1-5 36,3 4 0,3-2 1,-5 1-1,2 0-42,0-1 0,0 1 51,4 0 0,-1-2 0,-1 3 1,-3-4-27,3-1 1,1 0 3,1 0 0,-5 0 0,-3 0 0,1 0-31,3 0 1,-2 0 38,2 0 1,-5 0 0,3 0 0,0 0-19,1 0 0,0 0 51,6 0 0,-2 2 0,-2 1 0,-1 2-20,2-2 1,1-2 2,1-1 1,1 5 0,-1 0 0,1-2-25,-1-1 0,-4-1-15,0 4 1,0-3 0,4 2 0,1-1-12,0 2 0,-1-3 63,1 3 1,-2-4 0,0-1 0,0 0 25,3 0 1,6 0 10,-2 0 1,4 0 0,-3 0 0,1 0-31,4 0 0,-4 0 21,2 0 0,-1 0 0,2 0 0,-2 0-55,-2 0 1,4 0 6,-1 0 0,-1 2 0,1 1 1,1 2-3,3-2 0,-4-2 80,0-1 0,0 0 0,4 0 0,1 0-20,0 0 0,0 0 11,0 0 1,3 0 0,-2 0 33,-3 0 0,-1 0-18,2 0 0,1 0 1,0 0-2,0 0 1,4 0 27,1 0 1,4 0 39,-4 0-10,-1 0 0,1 2 157,-1 3-16,7-4-87,-3 6-719,6-7-3093,0 0 3655,0 6 0,-7-5 0,0 6 0</inkml:trace>
  <inkml:trace contextRef="#ctx0" brushRef="#br0">11176 13335 8262,'-19'-2'9,"0"-1"1,1-1-1,2-1 1,2 0 0,2-1 632,2-2 0,4 3-415,6-4 1,6 5 0,4 0-221,2 2 1,7 2-1,0 0 1,0 0-59,2 0 1,1 0-1,6 0 1,1 0 130,-1 0 0,7-5-21,3 1 1,4-1 0,6 5 0,4-2 90,3-2 1,15 2-116,6-3 0,1-1 0,-36 3 0,0 1 0,2 0 0,-1-1-141,2 0 1,1 0 0,1 2 0,0-1 88,-1-3 0,0 1 0,-2 1 1,0 1-1,2-2 0,1 0 1,-3 0-1,0 0-1,0 0 0,0 0 1,-2 2-1,0-1 24,2-1 1,-1-1 0,34-3 0,-36 3 0,1 1-1,34-3-9,1 1 0,-2 4-4,-33 0 0,-1 0 0,28-2 1,-2 1-1,-7-2 4,-7 2 0,-3 2-11,-6 1 0,-9-5 1,-5 0-1,-9 2-19,-4 2 0,-8-1-96,-3-3 1,-5 4-148,-5-4 1,-3 3-241,-6 2 0,-5 0 0,-2 0 664,-1 0 0,-8 0 0,-6 0 1</inkml:trace>
  <inkml:trace contextRef="#ctx0" brushRef="#br0">12341 11899 8438,'-14'-14'-48,"2"-2"0,1 0 0,1 1 0,1 2 0,-1 0 259,1 1 0,1 2 1,-2 1 48,5-2 1,-1 3 223,1-2-355,1 1 0,4-1 1,1 2-1,2 0 0,4 2 1,1 0 428,3 3 1,1-4-306,3 3 1,-6-1 0,1 5 461,1 0-595,1 0 0,2 0 0,-1 1-78,-3 4 0,2-2-17,-2 7 1,-2 1-1,1 8 1,1 5 10,-3 2 0,6 9-83,-3 3 1,1 9-1,0 6 1,-3 3 74,-2 6 0,-1 9-75,-5 10 1,0-40 0,0 1 0,0 1 0,0 0 0,-1-1 0,0 1-168,-1 0 0,-1-1 0,2 3 1,1 0 208,-2 1 0,-1-2 0,0-1 0,0-2 0,-4 33 0,1-4 16,0-4 0,-1 1-8,3 4 1,2-7-1,-4-2 1,1-2-27,0 2 0,1 1-83,4 3 1,0-3-1,0-7 1,1-3-38,4-1 0,-2-6 125,6 2 0,1-6 0,3-4 0,-2-5-1,-2-3 0,-1 2 80,2-4 0,1 2 0,-5-11 0,0-1 504,1-2-774,-3 4 0,1-4-746,0 3 120,-1-3 0,-4-7-486,0 1 1321,-6-7 0,-2 9 0,-6-4 0</inkml:trace>
  <inkml:trace contextRef="#ctx0" brushRef="#br0">11659 12582 8259,'-9'-7'-239,"1"-2"9,1-4 145,3 5 1,5 2 0,4 6 0,4-2 0,6-1 0,4-2-1,4 2 1,4 2 0,2 1 51,-1 0 0,7-5 0,3 0 0,4 0 96,6-1 1,-3 5 191,8-4-279,-1-3 0,5 6 1,-1-4-1,0 1 1,-3 1-487,0 0 287,-1 3 45,-2 1 1,-1-7 0,-6 0 0</inkml:trace>
  <inkml:trace contextRef="#ctx0" brushRef="#br0">12839 12468 8259,'-22'0'-232,"1"-2"-233,7-3 400,0 4 1,8-5 0,6 6-1,8 0 65,4 0 0,2 0 0,1 0 0</inkml:trace>
  <inkml:trace contextRef="#ctx0" brushRef="#br0">13209 13008 8112,'-14'6'0,"-1"-2"1,3 7-7,2 4 0,4 1 0,7 8 0,3 1 6,0 2 0,7 8 0,-3 1 0</inkml:trace>
  <inkml:trace contextRef="#ctx0" brushRef="#br0">13095 14003 8104,'-28'0'31,"-1"0"0,1 0 1,1 0 76,3 0 0,-3 0 0,4 0 0,-4 0-342,-2 0-267,-5 0 1,2 5-1,-6 1 501,-1 2 0,-9 2 0,-2 4 0</inkml:trace>
  <inkml:trace contextRef="#ctx0" brushRef="#br0">12228 14046 8104,'-49'-14'0,"6"1"-220,0 3 1,4-2 0,10 2 0,7-1 325,5 2 0,4-4-266,4 4 1,3 1-1,6-2-136,0-1 1,0-1 201,0-3 0,0 6 0,0-1 0,0-1 20,0-1 1,0-2 107,0-1 0,-2 1 1,-3-2-1,-4-1 87,-4-2 1,-1-6-119,0 1 1,-5-9 0,0-5 0,0-5-119,-2-4 1,10-4 119,-3-5 0,9-12 1,2-3-1,6-1-5,7 5 0,2-3 17,3 4 0,-3-1 0,-1 6 0,-3 9 299,-1 6 1,-3 9-132,-4 4 0,0 3 1,0 3-1,0 4 230,0 4 1,0 3-176,0 2 1,0 0-39,0-1-496,7 7 0,0 2 0,8 8 294,-1 2 0,6 11 0,3 7 0</inkml:trace>
  <inkml:trace contextRef="#ctx0" brushRef="#br0">12413 13122 8114,'-15'0'0,"1"0"0,0 0 0,0 0 0,-1 0 0</inkml:trace>
  <inkml:trace contextRef="#ctx0" brushRef="#br0">13038 12766 8161,'-22'0'-207,"0"0"0,4 2 0,0 1 0,0 2 0,2-2 248,2-1 0,0-2 0,0 1 1,-1 2-1,1 2 526,0-2 1,0-1 421,0-2-937,6 0 0,8-5 1,9 0 0,5-6 0,5 2 1,7-5-23,5-5 1,7 3-62,10-3 0,2-3 1,10-2-1,5-3 27,6-1 0,-28 13 1,2 0 17,2-2 0,1 1 0,2-2 0,1 1 0,6-3 0,0 0 1,3 1-1,2 0-322,2 0 1,1-1 0,3-1 0,2 1 328,3-2 0,1 1 0,-3 2 1,0 0-1,1 1 0,1 0 1,-1 0-1,0 1-37,2 1 1,0 1 0,3-1 0,1 2-8,-24 4 1,0 0 0,-1 1 0,24-2 0,0 0 0,1 1 0,2 1 0,-1 1 0,1 0-80,-25 3 0,-1 1 0,1-1 0,2 0 1,0 1-1,0-1 67,1 0 0,1 0 0,-1 1 0,-2 0 1,-1 2-1,0 0 0,1 0 0,-1 0 1,0 1-1,26 0 0,-1 0 11,1 1 1,-1 0 0,0 3-1,0 1 16,-25-2 1,1 2 0,-1-1-1,20 4 1,-2 0 0,1 2-1,-1 0 1,-2 1 0,-1 0 28,-2 1 0,0 0 0,0-1 0,0-1-12,-2 3 0,0 0 1,-6-2-1,-1-1 1,-1 2-1,-1 0 1,-3 0-1,-2-1-61,-2-1 0,-2-1 0,-5 0 0,-1 0 0,0-1 0,-2 0 1,35 7-117,-11 1 1,-12-8 28,-9-2 1,-8-3 19,-11-2 0,-17-7 74,-11-2 1,-14-5 0,-7-5 0,-5-5-233,-3-3 0,-11-3 270,1-3 1,-3 1 0,4-5 0,0-1 70,5 1 0,3 1 88,11 3 1,4 8 0,9-4-19,5 2 0,17 7-95,6 1 1,9 9 0,7 6 0,3 4 1026,5 4 1,0 11-764,1 8 0,-1 6 0,0 4 0,-6 3 210,-8 0 1,-7 4-407,-12-7 0,-2 5 0,-9-3 0,-3 0-99,-4-1 0,-10-1-1426,-5-4 963,-3 6 1,0-12 453,4 1 0,2-7 0,7-2 0</inkml:trace>
  <inkml:trace contextRef="#ctx0" brushRef="#br0">19010 11814 8275,'-15'-22'267,"1"1"1,1 7 1544,4 0-1569,3 6 0,6 9 0,0 12 0,1 6 0,4 3 0,3 3 58,0 2 0,4 3 1,-2 2-1,3 3-196,1 1 1,0 2-1,0 5 1,0-1-319,1 1 0,-1-1-170,0 1 0,-1 0 0,-2-1 0,-3-1-994,-2-3 0,3-3 1377,-4-6 0,6-7 0,-3-2 0</inkml:trace>
  <inkml:trace contextRef="#ctx0" brushRef="#br0">19010 11686 8172,'0'-38'-173,"1"3"0,5 5 382,9 8 0,12 6 0,10 5 1,6 3 129,4 2 1,4-3-108,6 4 0,0 0 0,0 5 0,1 0 532,4 0 0,-4 0-606,4 0 1,-5 6 0,-5 2 0,-5 2-81,-3-1 0,-14 1-163,-6 4 1,-8 2-1,-7 1 1,-4 4 108,-3 1 0,-4 0-66,-3 2 0,2 7 0,-6-2 0,-2 2-137,-2 4 0,-4-3 32,2 5 0,-2-3 0,8 2 0,-2 2-172,1 3 0,4-8 220,6 5 0,0-2 0,1-1 0,4 0-112,5 0 1,2-2 185,2-5 0,-1-6 0,-2-3 0,-1-3-32,1-2 213,-5-6 0,-3-1 0,-11-7 296,-6 0 0,-10 0-247,1 0 1,-6 0 0,-4-2 0,-5-1 232,-3-2 1,-2 0-378,1 5 0,-1 2 0,-1 1 0,-4 3-42,-4 2 1,3 2-132,2 4 0,4 0 1,4 2-1,2 1-219,3 2 1,7 0 30,8-5 1,9-4 0,6-1 299,2 2 0,8 2 0,2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7465 3170 8338,'-5'-23'-251,"-1"-1"0,-1 0 0,1 0 0,1 1 528,-1-2 0,3-9 0,-5-4 0,2-3 0,2-1 0,3-3 191,1-2 1,0 1 0,0-6 0,0 0 0,0 1 739,0 4-1042,0 3 0,-2 1 0,-1 2 0,-2 3 0,1 7 0,-1 5 0,-1 7 862,-2 4-849,5-6 0,-10 10 0,3-2 0,-2 4 118,-2 1 0,4 6-349,1 2 1,5 4 0,0 10 14,2 6 1,2 9 0,0 9 41,0 9 1,0 8-1,0 7 1,0 4-57,0 4 0,5 6-14,0-1 0,0-34 0,1 1 0,-2-2 1,1 0-1,1 1 0,1 0-181,0 0 1,0-1-1,6 36-1410,-4-10 1542,4-3 0,-5-14 1,4-8-1,-1-11-136,-1-9 1,-7-13 0,2-8 57,-4-8 1,-2-11 260,-4-5 1,-4-3 0,-9-3-113,-1-3 0,-5 3 0,4-3 89,-2 3 16,4 1 0,-4 6 1,5 1-1,0 1 1,2 4 366,4 1 1,8 6-208,-2 1 0,12 7 124,7 2 0,2 5 1,7 6-1,3-1-492,1 1 0,3 1-175,3 3 1,-3-3-1,3-1 1,-1-3-846,1-1 0,-8 2 634,3-4 1,-4-1 0,1-4-102,-1 0 1,-5 0 0,3-1 632,-1-4 0,-2-9 0,-5-8 0</inkml:trace>
  <inkml:trace contextRef="#ctx0" brushRef="#br0">8233 2204 8194,'-10'-10'362,"2"1"0,0-2 0,0-1 658,-3 3 0,5 0 1,1 9-439,4 6-616,1 5 0,6 9 0,3 6 1,4 4-1,3 6 0,1 4 1,2 5-252,-1 4 0,2 10 0,-1 7 1,0 4-755,2 1 1,-6 5 602,4-1 0,-4 0 0,-6-11 451,-4-7 0,-4-14 421,-1-15 1,-1-14 54,-4-14 1,-1-12 0,-5-13 507,1-7-702,7-4 0,-3-7 1,6 2-1,0 1 1,1 3 105,4-3 1,3 5 0,6 2-1203,0 3 1,2 2 0,3 1-115,5 3 1,3 4-1,1 7 913,1 3 0,5-2 0,3 4 0</inkml:trace>
  <inkml:trace contextRef="#ctx0" brushRef="#br0">9242 14188 8326,'24'-9'-483,"-1"1"0,3 1 352,0 4 139,3 2 0,-1-4 0,1 0 0,-1 2 0,1 1 0,-1 2 0,1 0 0,-1 0 0,0 0 0,2 0 0,2-1 125,1-4-163,0 3 0,2-5 0,1 3 0,4-2 0,1 0 0,5-1 0,1 3-132,2-3 1,0 4-22,-1-6 165,-4 6 1,10-8 0,-7 4 0,-3 1 0,-3 0 5,-3 2 1,-5 1 0,5 0 0,0-2 2,-2 2 1,6 2-5,-5 1 0,5-2 0,0-1 1,-1-2 3,-3 2 1,3 1-11,-3 2 0,3-1 0,2-2 1,-2-2-37,-3 2 0,3-4 15,-3 3 1,5-1-1,2 5 1,3 0-21,-2 0 1,-4 0 51,-4 0 0,3 0 0,-4 0 0,0 0 30,1 0 0,-4-2-17,3-2 0,-2 2 0,5-3 0,1 4 12,-2 1 1,1 0-21,2 0 1,3 0 0,0 0-1,1 1-14,-5 4 1,2-3 6,-5 2 0,5 3 0,1-3 0,0 0-8,-3-3 1,3-1 19,4 0 1,7 0 0,0 0-1,5 0 23,0 0 0,-1 0-13,-2 0 1,1 0-1,4-1 1,2-3 69,1 0 0,3-1-75,-6 5 1,6 0-1,-3 0 1,-1 0-12,-2 0 0,-4 0 2,-1 0 1,2 0 0,1 0 0,1 2-9,-1 2 1,0-2 13,2 3 1,-2 1-1,5-1 1,-2-2 3,-3-2 0,0 4-1,2 0 1,2 0 0,6-4-1,-2 2 3,-2 2 0,-6 1-13,2-1 0,-1-3 0,-2 4 1,-4-1-1,0 0 1,1-1 1,1-4 1,3 5 0,-3 0 0,-5-2-5,-2-2 0,-6-1 4,4 0 1,1 5 0,0 0 0,0-2-16,0-1 0,3-2 3,-5 0 1,5 0-1,-3 0 1,0 0-16,0 0 0,0 0 22,-1 0 0,1 0 0,4 0 0,-2 0 4,-2 0 0,3 0 6,-5 0 1,6 0 0,-6 0 0,0 0 71,2 0 0,-4-5-39,2 0 1,-3 0-1,-1 5 1,1 0 0,3 0 1,-1 0-33,6 0 0,1-4 1,3-1-1,0 2-34,-4 1 0,3 2 31,-3 0 0,4 0 0,-1 0 0,-1 0-24,-2 0 0,0 0 17,5 0 1,0 0 0,-2 0-1,-1 0 9,-2 0 0,-7 0 32,3 0 1,2 0 0,1 0 0,1 0 5,0 0 0,0 5-39,5 0 0,0-1 1,0-2-1,-2 1 2,-3 2 1,4 0-24,-4-5 0,3 1 0,0 2 0,-1 2 14,-2-2 0,-4 4-3,4-3 1,-2 6 0,2-5-1,-4-1 41,-4 3 0,-1-4-15,-1 6 0,1-6 0,0 4 0,1-2 34,3-1 1,2 3-43,3-3 1,7-2-1,-5 3 1,-1-4-8,3-1 1,0 0-8,6 0 1,-8 2-1,3 1 1,-2 2-17,0-2 0,4-2 38,2-1 1,-2 0-1,1 0 1,-5 0 46,-3 0 1,0 0-25,5 0 1,-2 0 0,-1 0 0,-3 0 111,-2 0 1,4 2-117,0 3 0,0-4 0,-1 4 0,-3-3-64,0-2 1,2 0 22,6 0 1,-5 4 0,-2 1-1,1-2-100,0-1 1,1-2 84,5 0 1,-7 0-1,-2 0 0,-4 1 0,0 3 0,2 0 43,1-1 1,1-1 27,-6-2 0,-1 0 0,-1 2 0,-1 1 18,6 2 0,-8-1-64,6-4 1,-3 0 0,2 0-1,1 2 19,0 3 0,-1-4-31,1 4 0,0-3 0,-1-2 0,1 0-14,-1 0 0,1 0 7,0 0 0,-5 0 0,-2 0 0,0 0 2,1 0 0,-6 0 11,2 0 0,2 1 0,-2 2 0,1 2 14,0-2 1,1-1-16,3-2 0,5 1 1,-2 2-1,6 2 1,4-2 1,-6 4 11,3-3 0,1 1 0,0-3 0,1 1 22,4 2 0,-3-1-33,1-4 1,-5 5 0,5 0-1,4 0 0,4 1 1,-2-5 25,4 4 1,-4-2 0,1 1-1,1 0 70,1-1 1,-1 4-36,-8-3 0,2 1 0,-5-3 1,0 1 73,0 2 0,-2 4-91,-4-4 1,-7 0 0,-2-4 0,-4 2 69,-2 2 0,0 0-121,1-5 0,-5 0 1,-1 0-1,1 0-14,-2 0 0,3 0-8,-6 0 0,5 0 0,-3 0 0,-1 0 8,1 0 0,-2 0-101,-5 0 0,0 0 0,0 0 0,0 0-596,1 0 715,-1 0 0,0 0 0,0 0 0</inkml:trace>
  <inkml:trace contextRef="#ctx0" brushRef="#br0">29659 7122 8251,'0'-19'-173,"0"1"0,0 0 0,0 2 0,0 2 1,0 0 216,0 0 1,-2 6-21,-3 3 1,-3 3 0,-7 2 0,-4 2-1,-7 3 1,-5 3 45,-7 0 1,-9 4 0,-7-4 0,-5 2 21,-2-1 0,-12 1 0,0 2 0,-2-1 137,-3-1 1,2-7-90,5 2 1,2 1-1,2-1 1,7-2-128,7-2 0,5 4 1,10 0 0,5 0 0,9-4 1,6 2-22,2 2-155,8 0 1,3-5 0,10 0-163,4 0 0,4 0 127,1 0 1,5 0-1,2 0 1,1 0-236,3 0 1,7 0 260,1 0 1,2 0 0,-2 0 170,5 0 0,3-13 0,1-3 0</inkml:trace>
  <inkml:trace contextRef="#ctx0" brushRef="#br0">29175 7009 8323,'7'-15'0,"-6"6"266,4 0 59,-4-1 0,-8 2-70,-8 3-121,-5 4 0,-12 7 0,-4 4 1,-8 2-1,-7 4-44,-7 3 0,-2 3 0,-10 5 0,-1-2 41,3-1 0,3-5-75,8 5 0,2-7 0,6 2 1,13-3 13,15-2 1,13-1-99,13-4 0,17 4 0,18-4 0,17 4-164,17 1 1,-29-7-1,2 0 192,6 0 0,3 0 0,2 3 0,2 1 0,1 0 0,0 0 0</inkml:trace>
  <inkml:trace contextRef="#ctx0" brushRef="#br0">6811 15752 8416,'-43'-7'-342,"4"4"0,4-6 0,10-2 487,7-2 1,12 4-1,12 1 149,2 1 1,2 3 0,5 4 293,4 0-428,-3 0 1,13 0 0,-1 0 0,10 0 0,8 0 0,7 0 0,9 0 365,9 0 1,7-7-514,-37 3 0,3-1 0,5-1 0,3-1 0,5 0 0,1 0 0,8 0 0,3 0-502,4 0 1,2 0 0,3-1 0,0 0 505,-24 2 0,-1-1 0,2 1 0,0 1 0,2 0 0,0 1 1,1-2-1,2 1 0,-1 0 0,-1 1 0,0 0 0,-1 1 90,-1-1 1,0 0 0,0 1-1,24-1 1,-1 1-59,-7 1 1,-2 0 0,2 1 0,-1 0 0,0 0-1,1 1 1,0-2 0,0 0-220,-1 0 1,0 0-1,-1-1 1,-1 1 206,-4 2 0,-2 0 1,1 0-1,0 0 1,0 0-1,-1 1 1,-2 1-1,-1 0-193,-3 0 0,0 0 0,-1 1 0,0-1 168,-3-2 0,-2 0 0,3 0 0,-2 0 0,-1 0 1,-1 0-1,0 0 0,-2 0-228,-3 0 0,-1 0 1,36 0 133,-9 0 56,1 0 1,-8-1 0,-4-4 0,-6-3 0,-8-2 353,-7 1 0,-4 1 0,-6-3 0,-3 3-723,-2 2 0,-3-4 1541,-7 6-1146,0-1 0,0 11 0,1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19450 4876 21533,'-8'-6'-411,"1"4"0,2-2 0,-5 2 0,-2 0 614,-3-2 1,1 2 0,0-3 0,0 2 0,0 0 0,-2-2-36,-3 2 0,1-3 0,-4 1 0,0 0 223,0-1-254,-2 4 1,-2-4 0,0 6 0,3 0 0,-3 0 0,-1 0 0,1 0 385,2 0 0,-3 0-223,3 0 1,-1 0-1,0 0 1,3 0 309,1 0 1,-3 0 321,5 0-433,1 0 0,3 0 0,1 0 322,0 0 0,6 2-146,3 2-852,10-2 0,3 9 0,6-5 0,0 1 49,1-1 1,3 0 149,1-1 0,5-3 0,-3 2 0,1 0 0,3 0 1,2-2 12,1 3 1,2-2 0,2 0 0,3 2-142,1-2 1,4-2 75,7-1 0,-1 0 1,7 0-1,4 0 128,3 0 0,10 0 240,1 0 1,-5 0 0,5 0-1,0 0 101,4 0 1,-1 0-440,7 0 0,-7 0 0,2 0 0,-4 0 0,-1 0 0,2-1 0,3-4 0,-2 4 0,5-4 0,-1 3 0,-4 2 0,0-1 0,2-4 0,-10 3 0,1-2 0,-1 2 0,-6 0 0,6-1 0,1-1 0,-3 0 0,-2 3 0,-4 1 0,4 0 0,1 0 0,2 0 0,3 0 0,1 0 0,-2 5 0,-1 1 0,2 0 0,2 0 0,-10 4 0,-4-5 0,-3 1 0,0-3 0,-1 2 0,2-2 0,1 3 0,2-1 0,0 0 0,2-5 0,1 0 0,1 0 0,2 0 0,-1 0 0,3 0 0,6 0 0,0 0 0,0 0 0,-6 0 0,-3 0 0,-1 1 0,-1 3 0,-3 0 0,-2 0 0,-1-1 0,-7 1 0,-2-2 0,2 3 0,-3-4 0,-1-1 0,-5 0 0,0 0 0,-7 0 0,4 0 0,-2 0 0,0 0 0,-4 0 0,-5 0 0,-1 0 0,6 0 0,-2 0 0,-4 0 0,-4 0 0,-3 0 0,-2 2 0,0 3 0,1-4 0,-3 6 0,-2-1 0,-4-5 0,-6 7 0,0-3 0,-1-3 0,-4 2 0,2 3 0,-7-3-2205,-1 0 424,-2 3 1,1-3-1284,2 5 2627,4-6 0,12 10 0,2-5 0</inkml:trace>
  <inkml:trace contextRef="#ctx0" brushRef="#br0">14076 7620 10604,'-30'-16'-78,"-2"-1"1,1-2-1,4 1 1,6 3 678,6 0-792,7 8 1,0-4 475,3 6-401,3 0 1,-2 7 214,8 2 0,11 0 69,8 5 0,6-6 0,6 2 0,9-4 97,11-1 1,15 0 84,10 0-357,-32 0 1,1 0-1,2 0 1,2 0-1,7 0 1,3 0-1,3 0 1,2 0-1,4 0 1,2 0 371,3 1 1,2-2-393,-25 0 0,0-2 1,1 1-1,0 1 0,-1 0 1,1 0-1,-1-1 1,1-1-1,-1 0 0,0 0 1,0 1-1,0-1 0,2 1 1,-1 0-1,0 0 253,1 0 1,0 0 0,1 0-267,4-2 0,0 0 0,1 1 0,-2 1 0,0 1 0,1 0 0,4-1 0,0-1 0,1 0 0,1 1 0,0 0 0,0 0 0,1 1 0,2 0 0,-1 0 175,1 1 0,0-1 0,1 0-125,4-1 1,1 0 0,-1 0 0,-2 1 0,-1 1 0,0 0 0,2-2 0,0 0 0,1 1 0,-3 0-1,1 0 1,0 1 0,-1 0 0,0 0 0,0 0 0,2 0 0,-1 0 0,1 0 0,-1 0 0,1 0-1,-1 0 38,-1 0 0,-1 0 1,1 0-1,-1 0 1,1 0-1,-2 0-5,-5 0 1,0 0-1,-1 0 1,0 1-1,0 1 1,-1 0-1,1 0 1,0-1-1,-1 1 1,-1-1-1,0 1 1,-1-1 26,-2 2 1,0-1-1,-1 0 1,-1-2 0,0 1-1,-1-1-9,18 2 0,-1 1 1,-1 0-1,0 0 1,-4 0-1,-2 1 1,-3-1-1,-3 0 13,-3 0 0,-1 0 0,-8 1 0,-2-1 0,22 0 0,-14 2 243,-15-2 35,-7-2-143,-16-1 1,-3 2-606,-13 3 0,-2-2 0,-3 6 0,-4 2-125,-4 2 1,-6 6-1215,0 0 1,-1 8 1734,1 1 0,-3 1 0,-7 5 0</inkml:trace>
  <inkml:trace contextRef="#ctx0" brushRef="#br0">6967 9738 9427,'-57'0'-220,"2"0"1,3 0-1,4 0 1,6 0-1,4 0 1328,5 0 0,11 2-1004,7 3 1,9 1 0,14 3 0,11-2 0,14-3 0,11 1-96,8-2 0,16-6 1,10-3-1,-35 2 0,1 0 19,3-1 0,0-1 0,4 0 0,0-1-144,-2 0 1,1 0 0,2 0 0,0 0 0,-2 0 0,0 0 0,4-1 0,1 1-3,3 0 1,1 0 0,1 1 0,1 0 10,3 1 0,0 0 0,-2-1 0,0 1 1,-2 2-1,1 1 0,-1 0 0,0 1-759,-1 0 0,-1 1 866,0 2 0,0 2 0,-2-2 0,1 1 0,0 3 0,0 2 0,0 1 0,0 2 0</inkml:trace>
  <inkml:trace contextRef="#ctx0" brushRef="#br0">5901 13904 8459,'-14'0'-473,"4"0"1,1 0-1,-2 0 1,-2 0 456,-1 0 0,4 0 250,1 0 1,4 0 0,-4 0 727,-3 0-885,6 0 101,0 0-289,6 6 0,0 2 122,0 6 15,6-6 1,7 3 0,6-6 0,0 0 72,1 1 0,9-5 18,9 4 1,3-3 0,3-2-1,3 0 169,5 0 1,10-5-212,4 0 1,5-6-1,5 2 1,2-4 13,-4-1 1,0 0-284,-12-1 0,-1 6 1,-4 1-1,-1 2 194,-4 3 0,-3 1 0,-7 2 0</inkml:trace>
  <inkml:trace contextRef="#ctx0" brushRef="#br0">16607 13662 8310,'-14'0'-18,"-1"-2"1,0-1-1,-1-3 1,0 0 221,3-1 376,9 3 0,-8 2 910,8-3-805,-1 4-383,5-6 1,5 9-110,-1 3 0,3-4 1,-2 6 483,4-1-454,4-5 0,1 7 0,0-4 1,0 0 148,1-1 0,4-1-246,-1-2 0,8 0 0,-3 0 0,4 0 118,2 0 1,5 0-205,4 0 1,3 0 0,2 0-1,1 2 101,4 2 1,-4-2-72,3 3 1,-1-4-1,0 1 1,1 1 55,-1 2 0,-6-1 29,-2-4 1,1 5 0,7 0 0,1-2 39,-1-1 1,5-2-174,1 0 0,3 0 0,2 0 0,0 0-28,0 0 1,4 0 42,1 0 0,1-5 0,-3 0 1,2 2 73,-2 1 0,-7 2-6,0 0 1,-6 0 0,5 0 0,0 0 124,-1 0 0,-1 0-57,-2 0 1,2 0-1,6-1 1,-4-2 28,-5-2 0,-3-1-93,-1 1 0,1 3 0,1-2 0,-3 0-51,-6 0 0,1 2-85,-4-3 1,0 4 0,-6 1-1,-2 0-43,-1 0 0,-5 5 56,5-1 1,-5 3 0,3-4 0,0 3-2,0 2 1,-3-5 43,5 2 0,-5-2 1,4 0-1,1 2 26,-2-2 1,0 3 18,-3-1 0,-1 0 0,4-5 0,-2 0 55,-2 0 0,2 0-69,-1 0 0,6 0 0,-1 0 0,3 0 30,1 0 0,1 0-67,-1 0 1,5 0-1,1 0 1,-1 0-17,1 0 1,3 0 4,5 0 0,1 0 1,0 0-1,-1 0 23,1 0 0,4 0-10,1 0 0,-1-5 0,-4 0 0,0 2 28,-1 2 0,-1 1 4,-3 0 0,6 0 0,-6 0 0,-1 0 26,-1 0 0,-1 0-82,3 0 1,3 0 0,-5 0 0,2 1-9,0 4 1,-5-3 5,5 2 0,-2-1 0,4 1 1,-4 0 17,-1-1 1,3-1-34,-5-2 0,7 5 0,-4 0 1,2-2 60,0-2 0,-5-1 16,5 0 1,0 2-1,3 1 1,-2 2 24,-1-2 1,-2-2-51,2-1 1,3 5-1,-3 0 1,2 0 17,-2 1 0,3-4-31,-3 2 0,3 0 0,2-1 0,-2 1-35,-4 0 0,9-1 7,-3 1 0,8-2 0,-4 3 1,-1-4-18,-2-1 1,5 5-6,3 0 1,-3 0 0,-2-4 0,-2 2-100,-3 2 1,3 1 71,2-1 1,-3-3 0,4 4 0,-3-1 40,3-1 1,-1 3 3,10-2 0,-8-4 0,9 4 0,1-4-7,1-1 0,8 0 17,-2 0 1,4 0 0,1 0 0,0 0 22,0 0 1,2 0-10,2 0 0,-2 0 0,3 0 1,-3 0 67,-2 0 1,6 0-58,4 0 1,-4 0 0,-1 0-1,-2 0 51,2 0 1,0 0-92,-34 0 0,1 0 0,35 0 0,-37 0 0,1 0 0,39 0 37,-2 0 1,-38 0 0,0 0-30,4 0 0,0 0 0,-1 0 1,-1 0-1,1 0 0,0 0 0,-2 0 1,0 0-22,39 0 1,-1 0 47,-37 0 1,0 0-1,34 0 1,-4 0-1,-5 0 46,-1 0 1,3 0 32,1 0 1,-1 0 0,-2 0 0,-2 0 153,2 0 0,4 0-204,9 0 0,0 0 0,-37 0 0,2 0 0,-2 0 0,0 0-52,1 0 0,0 0 0,4 0 0,2 0-35,3 0 1,1 0 0,-2 0 0,0 0 0,-1 0 0,0 0-1,-2 0 1,1 0 76,-1 0 1,-1 0 0,2 0-1,0 0-19,1 0 0,0 0 1,-5 0-1,1 0 1,-1 0-1,0 0 0,-2 1 1,-1 0 49,-1 1 1,-1 1 0,39-2 11,-41 2 1,0-1 0,33 0-1,0-2 1,-7 1-154,-3 4 1,-1-3 95,-5 2 0,-7-1 1,-4 1-1,-7 0-54,-5 0 1,-6 2-151,-4-1 1,-4 4-1,-5-3 1,-1 2-380,0 3 1,-5-3-345,1 2 1,-7-1 0,2 5 0,-4 1-655,-1-1 0,0 6 1555,0 4 0,0 3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7834 4933 24799,'-26'-6'-715,"2"-2"0,5-2 1,3 3-1,2-1 2002,0 0 0,6 3-1874,3-5-1324,3 7 1687,2-3 1,2 1 900,3 1 1,3 0 0,6 8 0,0 0-460,0-1 0,1 1 0,0-1 1,4 1-236,5 0 1,8-3 211,1-1 0,6 0 0,1 0 1,6 0 375,6 0 0,5 0 626,4 0-890,10 0 0,4-1 0,-35-1 0,2 0 0,-1 0 0,1-2 1,1 1-1,0 0-49,-1 0 1,-1 0 0,0-3 0,1 0-1,1 2 1,0 1 0,2-2 0,0 0-449,3 0 0,-1 1 1,-3 0-1,-1 0 459,0-1 1,-1 0-254,0 2 1,-1 0 0,1 0 0,1 1 0,0 0 0,-1-1 0,1 2 0,0-1 0,-1 1 0,-1 1 0,0 0 0,0 0 0,38 0-17,-1 0 0,-1 0 0,-1 0 0,-3 4 0,3 3 0,-4-1 0,-1 0 0,7 4 0,-38-7 0,0-1 0,1 0 0,0 0 0,0-1 0,1-2 0,-2 1 0,2 0 0,1 0 0,1 0 0,-1 0 0,0 0 0,5 1 0,-1-2 0,-2-1 0,0 0 0,2-1 0,0-1 0,-1 1 0,1 0 0,-1 0 0,1 0 0,1-2 0,0 0-5,4 3 0,1-1 0,-6 1 0,0 0 1,1 1-1,-1 2 0,-2-1 0,-1 0 14,-2 0 1,1 0 0,1 0 0,0 0-699,4 0 0,-1 0 703,-3-1 0,1 2 0,4 1 0,1 0 1,-5 1-1,0-1 0,2 1 0,1-1 1,1 0-1,2 1 32,1-1 0,0 0-20,-2 1 1,1-1 0,5-2 0,0 0-1,-2 0 1,1 0 0,2 0 0,1 0-1,1 0 1,1 0-2,-1 0 0,0 0 1,2 0-1,0-1 1,-6-1-1,-1 0 1,2 0-1,0 0-66,1 0 1,0 1-1,4-3 1,0 1 113,-2 1 1,0-1-71,2 1 1,0 0-1,-10 1 1,0 0-1,4 0 1,-1-1-1,2 0 1,0-1 0,1 1-1,0 1 1,0 0-1,0 1 1,-2-1-1,-1 2-73,0-1 0,-1 0 0,-1 0 0,-1 0 75,3-1 0,1 2 0,-2-1 1,0 0-1,0-1 0,0 2 1,-3-1-1,-1 0 15,0-1 1,0 2-1,-2-2 1,-1 2-21,2-1 1,-1 0 0,2-1 0,0 2 0,1-1-1,0 1 1,-3 0 0,-1 1-152,-2 0 1,0 1-1,0 2 1,-1-1 141,2-1 0,0-1 0,1 3 0,0 0 0,1-2 0,1 0 0,-3 0 0,0 0-26,-2 1 0,1-1 0,-1-1 0,1 0 43,0-1 0,2-2 0,-1 1 1,1 0-1,2 0 0,-1 0 1,-2 0-1,-2 0 63,-1 0 1,-1 0-1,1 0 1,-1 0 61,40 0 1,-40 0 0,0-1 0,0 0 0,0-1 0,38-5 15,-1-1 1,-37 7 0,0-1-150,-1 0 0,0 0 0,2-2 0,0 0 0,0 0 0,0 0 0,-2-1 0,0 0 0,36-4 0,2 4 0,-3-4 0,4 1 0,-6-3 0,-3 3 0,-1 1 0,-4 1 0,1 1 0,7 4 0,-5-6 0,1 7 0,-2-1 0,-3-2 0,4-2 0,5 0 0,0 5 0,-2 0 0,3 0 0,-8 2 0,5 3 0,-3-4 0,-3 5 0,-3-6 0,-4 2 0,-3 1 0,-2 2 0,-4 0 0,-13-5 0,-3 1 0,-4 2 0,-4 2 0,-1-2 0,-7-1 0,-1 3 0,-7-1 0,-6 1 0,4-5 0,-14 0 0,6 2-2752,-4 2 0,3 0 2149,2 5 0,0-6 0,0 4 0</inkml:trace>
  <inkml:trace contextRef="#ctx0" brushRef="#br0">3598 12368 8330,'-15'-28'60,"7"1"1,4 2 0,2 3 0,2-1-1,0 3 1042,0-1-757,0 2 0,0 5 0,-1 0 0,-4 1 0,-5 4 0,-2 4 0,-3 4 0,1 2 0,0 4 391,0 4 1,6 10 0,2 7 0,1 7-581,0 9 1,-4 14 0,4 12-1,2 6-148,1 6 1,2-33-1,0 1 1,1 2-1,0 1 1,1 3 0,0 0-80,3 3 0,0 1 1,1 5-1,-1 0-60,0 6 1,-1 0 0,3 0 0,-1 1 0,-2-1 0,0-1 0,1-2 0,-1-1 141,2-2 0,-2-1 0,-2-4 0,-1-2-23,1-4 1,1 0-1,-1-2 1,-1 0-1,0-4 1,1-1-1,1-3 1,-1-2-190,1 33 1,-1-13 0,-2-1 0,0-9-316,0-6 0,1 1 1,2-14-1,2-4-253,-2-6 1,0-6 0,2-4-569,5-6 1,-2-8 1336,1-16 0,1-3 0,4-7 0</inkml:trace>
  <inkml:trace contextRef="#ctx0" brushRef="#br0">3384 12269 8254,'-22'-56'0,"3"6"0,5 7 917,4 9-191,4 4 1,6 7 111,0 4 0,6 8-598,4 2 0,7 6 0,4-2 0,1 3 243,3 2 0,8 0-258,5 0 0,3-4 0,4-1 1,2 0 192,5-1 0,15-2-345,4-6 0,-29 5 1,3-1-1,0-1 1,1 0-1,4-2 1,1 0-271,3-1 1,1-2-1,6 0 1,0 1 202,0 0 1,1 1 0,0 0 0,-1 0 0,-4 0 0,0 0 0,1-1 0,-1 1-91,3 0 1,-1 0 0,-4 0-1,-1 1 46,1 1 0,-1 0-8,-5 1 0,-2 2 0,-2 1 0,-1 1 0,33-5 0,-9 2 0,-9 6 119,-14 2 1,-13 2 0,-15 2 0,-6 2 204,-6 6 1,-3 2-186,-2 3 1,0 4 0,-2 1 0,-3 2 178,-4 3 0,-4 4-261,-1 4 0,0-1 0,0 6 0,-1 3-122,1 4 1,5 0 78,-1 2 0,7 4 0,-3 2 0,1 9-188,0 9 0,0 0 106,5 5 0,0 1 0,2 1 0,-1-38 0,1 0-32,0 4 0,1-1 1,2-3-1,1 1-108,-1 1 1,0 1 192,-3-2 0,2 0 1,2 2-1,0-1 1,-1 1-1,0 0 0,1-1 1,1-1-1,-1 0 1,0-1-30,4 36 1,2 1-1,-2-1 1,1 0-291,-2 1 1,2-4 392,-6 3 0,6-8 1,-3-4-1,2 1-179,-1 0 1,-1-11 147,1-2 1,2-6 0,-6-4 0,-2 1 13,-1 0 0,0-7 74,2-3 0,-2-3 1,4-1-1,-1 1 621,0 3 1,4-8-651,-4 3 1,4-4 0,-4 1 0,0-2 646,1-3-655,-4-1 35,4-5 0,-8-6 1,-4-3-1,-8-4 1,-8-1-1,-8 0 1,-7 0 56,-5 0 1,-17-4-73,-2-1 0,-9 0 0,-7 5 1,35 0-1,-1 0 75,-4 0 1,0 0-1,-1 0 1,-2 0-116,1 0 0,-1 0 0,1 3 1,0 1-1,1 0 0,0 1 0,1 1 1,0 1-63,1 0 1,1 0 0,-1 0 0,0 0-61,1 0 1,0 0-1,5 2 1,1 1 0,-37 9-1,11-1-186,7-3 1,4 3 51,7-4 0,6 2 0,12-10 0,3 0-449,2 1 0,5-4 77,9-8 0,4 0 1,8-9-1,4-6 615,8-6 0,2-2 0,8 0 0,-1-1 0</inkml:trace>
  <inkml:trace contextRef="#ctx0" brushRef="#br0">19024 12056 8355,'0'-37'241,"0"2"1,0 7 0,0 1 0,1 3 0,3 6 0,2 3 2542,2 6-2520,-5 2 1,10 9-1,-6 4 1,3 9-1,-1 7 1,1 6-1,-2 5 1,-2 5 279,0 3 1,-4 7 0,3 1 0,-4 1-536,-1 4 1,0-4-775,0 3 1,0-8 0,0 3-1,0-4-2913,0-1 3678,0-7 0,7-1 0,1-7 0</inkml:trace>
  <inkml:trace contextRef="#ctx0" brushRef="#br0">18882 11814 8293,'0'-36'174,"3"1"0,6 8 0,12 5 856,9 8 0,9 1 0,12 8 0,9 4 124,8 4 0,1 11-753,-28-3 0,-1 2-274,34 14 0,-35-11 0,0 2 1,30 22-1,-4 4 0,-7 5-56,-4 2 1,-16-1 0,-5 4 0,-12-2-79,-10 2 0,-8 1-67,-13 2 1,-9-2 0,-19-1-1,-9-4 150,-7-1 1,-10-4-52,28-23 0,1-2 0,-37 12 0,35-15 0,0 0 0,-32 10 10,2-1 0,6-6-429,-6-1 1,20-5-1,6-4-1033,12-5 1,17-4 1426,12-1 0,12 6 0,11 2 0</inkml:trace>
  <inkml:trace contextRef="#ctx0" brushRef="#br0">18867 14771 8148,'-20'8'394,"4"3"0,-1-5 1,4 2-1,5 3 571,2 2 1,1-4 0,7-1-1,2-2 556,6-2-1348,3-3 1,2-9 0,4-4 0,3-7 0,4-5 0,1-6-1,3-6 209,0-5 0,4-8 0,-1-4-215,-1-2 75,4-2-1323,-6-6 1159,-9 25 0,-1-1 1,-2-1-1,-1-1 1,2-3-1,0 0 1,-2 2-1,-1 2 184,-1 1 0,0 2 0,14-28-34,-1 8 0,-6 14 1,-4 15 336,-7 8 1,1 13-505,-2 12 1,3 9-1,2 18 1,4 4-528,5 7 1,0 15 164,4 4 0,-3 1 0,9 3 0,-4 2-865,-2 2 1,2-1 692,3-2 1,2-11 0,4-11-1,-2-12-287,-2-14 1,-2-10 1029,-5-9 0,-6-14 0,-3-10 1,-5-10 540,-4-7 0,1-15-8,-6-5 1,1-4-1,-3-6 1,4-7 71,-4 38 1,1-2 0,1-4 0,1-1-624,3-3 0,1 1 1,1 4-1,1 3 1,1 0-1,2 2 1,13-25-517,1 17 0,-1 14 6,1 15-985,-7 6 0,5 16 1,-5 7 1242,0 9 0,5 6 0,-5 3 0</inkml:trace>
  <inkml:trace contextRef="#ctx0" brushRef="#br0">8716 12781 8107,'-21'-29'-148,"1"1"0,-4 1 1,5 3-1,3 5 1,2 5-1,2 3-166,2 1 263,4 7 1,7-3 0,4 6 0,5-2-107,2-2 1,-4-4 0,-3-6-1,-4-1 127,-1 1 0,0-6 0,-1-4 0,-4-5 138,-4-4 1,-4-3 93,-1-7 1,0-1-1,-1-3 1,3-5 226,2-4 1,-1-1-38,6 1 0,1 0 0,4 4 0,0 6 495,0 7 1,1 4-432,4 7 1,-2 1 0,5 2 0,0 2 1054,0 3-1114,-5 7 0,5 2 0,-5 8-218,2 5 1,0 10 20,-5 12 1,1 9-1,2 8 1,2 10 157,-2 10 0,3 10-344,-3-31 0,-1 1 1,3 5-1,0 1 0,-2 9 1,-2 2-1,1 4 0,0 2-479,-1 6 1,-1 2 0,0-18 0,0 2 0,0 0 390,0 4 0,0 0 1,0 0-1,0 3 0,-1 1 1,1 0-1,-1 3 0,0 0 1,-1 0-1,1-1 1,-1-1-1,1 0-44,0-3 0,0-1 0,0-1 0,-1-4 1,-1 0-1,1-2 40,0 20 0,-1-1 0,1-4 1,0-2-1,1-3 0,2-2 1,-1-5-1,0-2-255,0-6 0,0-1 0,0-3 1,1 0-13,4 31 0,-2-5 1,5-8-1,0-6-401,0-12 1,-3-8 203,4-14 1,-4-8-1,4-11 1,2-5-247,2-9 1,3-13 787,3-20 0,-3-6 0,4-8 0</inkml:trace>
  <inkml:trace contextRef="#ctx0" brushRef="#br0">8375 11572 8320,'-45'-65'0,"4"10"476,13 12-132,6 7 0,6 8 0,8 1 0,2 3 0,4 5 0,4 3 601,3 2 1,10 5-558,0-1-214,8 7 0,7-8 0,13 5 0,7-1 0,7-1-36,5 1 1,9 2 0,-30 0 0,2 0 0,3 0 0,3 1-22,4 0 1,3 0 0,4-4 0,1-1-254,7 1 1,2 1 0,2-1 0,3-1-1,-21 4 1,1 0 0,1 1 0,4-1-1,0-1 1,1 1 83,3-1 0,2-1 0,-1 1 0,-1 1 0,-1 0 1,2-1-128,2 0 0,1-1 0,0 1 0,-1 1 0,-1 0 0,0 0 0,2 0 0,0 0 1,0 0-1,2 1 0,0-1 0,0 0 100,2 0 1,1 1-1,-1-1 1,-3 0-1,-1 0 1,0 1 77,2-1 1,-1 0-1,1 0 1,-2 0-1,0 0 1,1 0 0,2-1-1,1 0 1,0 0-1,1 0 1,1-1 0,0 0 7,3-1 0,1 0 0,-1 2 0,-4 1 1,0 1-1,-1 0 21,2-1 1,1 0 0,-1 1 0,-3 1-1,0 1 1,0 0 0,0 0 0,-1-1-1,1 1 1,-1-1 0,0 1 0,0 0 32,0 1 0,0 0 0,-1 0 1,-4 0-1,0 1 0,0-1-42,0 1 0,0 0 1,0 0-1,0 0 1,-1 0-1,1 0 1,0 0-1,0 0 1,-1 0-1,1 0 0,0 0 1,0 0-7,-2 0 0,0 0 0,0 0 0,-1 0 0,-1 0 0,0 0-15,-4 0 0,-1 0 1,1 0-1,0 0 1,0 0-1,0 0 1,0 0-1,0 0 0,-1 0 1,0 0-1,0 0 1,0 0-7,25 0 0,-1 0 1,-3 0-1,-1 0 12,-6 0 0,-2 0 1,-2 0-1,0 0 0,-4 0 1,-2 0-1,-4 0 1,-1 0 77,-6 0 0,-2 0 0,30 0 378,-20 0 0,-16 2-192,-17 3 0,-11-2-183,-18 6 1,-3 2-1,-8 8 1,-3 4-12,-5-1 1,-2 5 113,-3-4 1,1 4-1,-2 2 1,-3 1-267,-5 3 0,1-2 79,-1 7 0,-1 2 0,-7 7 0,-1 7-11,1 6 0,2 0-16,1 6 1,0 2-1,21-30 1,0 1 0,-1 3-1,0 0 98,-1 2 0,1 1 1,2 2-1,1 0-287,3-2 1,1 0 180,0 3 0,2 1 0,0-2 1,1 1-1,1 2 0,2 1 0,2-1 1,1-1-1,4-1 0,0-1 23,2 0 0,1-1 40,2-2 1,2-1 0,2 4-1,2-1 1,3-1 0,2-1-1,0 2 1,2-1 0,1 1 0,1 0 8,2 0 0,0 0 1,1 2-1,0 0 1,0 0-1,1 0 0,-1 3 1,-1-1-105,1 2 1,0 1 0,0-1 0,-1 0-59,-1-2 1,-2-1 0,-2 1 0,0 0-1,1 0 1,0 1 0,-2 0 0,-1-1-133,1 0 1,0 0 0,-3-2 0,0-2 166,0-5 0,-1-1 1,-1 2-1,-2 0 1,0-2-1,-1 0 1,0 1-1,-2 0-53,1 0 1,-1-1 0,1 36 164,-4-10 1,0 4-1,-1-4 1,-4 2 161,-5-2 1,4-9-154,1-10 1,4-10-1,1-9 1,0-7 155,0-5-132,0-9 1,0-2-1,-2-10 1,-1-4 423,-2-4 0,-6-7-280,2-4 0,-5-3 0,-5-3 0,-5-1 367,-3-3 1,-3 6-633,-3 4 1,-5 1-1,-11-4 1,-6 3-183,-5 5 1,-10 3 172,-1 2 1,-8 5-1,35 4 1,0 0-1,-3 0 1,0 1-171,-1 0 0,-1 0 0,-3-2 0,-1 1 242,-5 2 0,-2 1 0,-2-1 0,-1 0 0,-4 1 0,-2 1 0,-2-2 0,0 1 36,-1 0 0,0 1 1,-3-1-1,0 0-86,0 0 0,-2 0 15,-3 1 1,-1 0 0,26-1 0,-1 0 0,0 0 0,-1 1 0,-1 2 0,1-1-1,1 0 1,0 0 0,0 0 0,1 0 0,0 0 0,1 0-66,-26 0 1,0 0 0,26 0 0,-1 1 0,0-1 0,0 1 0,1 0 0,-1 1 0,0-1 0,0 1 0,0-1-70,-25 1 1,-1-1-1,2 3 1,0-1 108,1-1 0,0 1 0,24 0 0,-1 0 0,0 0 0,-1-1 0,0-1 0,0 1 0,-1-1 0,0 1 0,1 0 36,-1 0 1,1 0 0,0 0 0,0-1 0,0 0-1,0 0 51,-1 2 0,1 1 0,-1-2 0,-2 0 0,0-1 0,0 0 0,0 0 0,0 1 0,1-1 0,1 0 0,1 0 0,0-1 163,-23 0 1,2 0 0,3-1 0,1 0-110,1-1 0,2 0 0,1 0 0,0 0 0,2-2 0,2-1 0,2 0 1,1 1 87,5 0 1,2 0 0,3-3-1,1 1-53,3 2 0,1-2 1,4-1-1,1-3 1,-32-9-1,6 2 45,6 1 1,10 2-167,5 0 0,7-1 0,5 1 0,4 1-215,4 4 1,13-2-810,-1 6 0,11-6 1,-1 2 1030,3-4 0,-4-1 0,-2 0 0</inkml:trace>
  <inkml:trace contextRef="#ctx0" brushRef="#br0">6398 13221 8386,'-47'0'-68,"0"0"0,1 0 0,3 0 0,5 0 0,5 0 1,5 0 786,4 0 1,3 0-1,7-1 281,0-4 1,6 2-718,3-7 0,5 7 0,5-2 0,5 2-46,2-1 1,9 2-49,2-3-60,11-3 1,4 7 0,9-4 0,7 2 0,7 0-63,10-2 1,7 0-1,-36 5 1,1 0 0,0 0-1,1 0-19,1 0 1,0 0-1,4 0 1,1 0-124,4 0 0,1 0 0,7 0 1,0 0-1,1 1 0,0 0 1,0 0-1,0 1-34,0 0 1,-1 1-1,-2-1 1,-1 0 57,2-1 0,1-2 0,-4 1 0,-1-1 0,0 0 0,-2-1 0,-3-1 0,-2-1-19,-4 1 1,-1-2-1,34-4 30,-8-5 1,-4 0 0,-15-1-1,-13 1-49,-10 0 1,-14 4 81,-5 1 0,-8 4 1,-4-3-1,-11 0 206,-9 1 0,-11 2-390,-5-5 0,-3 1 1,-2-5-1,1-1-95,-1 1 0,-1-2 240,-4-3 0,11 4 1,-1-6-1,8 2 295,6 0 1,3 2 16,7 7-251,0-2 0,9 5 0,10-2 0,14 4 107,11 4 1,8 8-1,8 6 1,3 6 127,1 3 0,2 7-118,5 4 1,-8 6-1,-6-2 1,-12 1 9,-10-1 0,-8 1-10,-13 5-313,-13 0 0,-16-5 0,-19-1 0,-11 3 1,-7 1 180,31-20 0,0 1 0,0-1 0,-1 0 0,1 1 0,-1-1 0</inkml:trace>
  <inkml:trace contextRef="#ctx0" brushRef="#br0">3740 15965 8121,'0'-14'209,"-5"0"1,0-1 0,2 1 0,0 2 679,-2 2 1,4 5-1,-4 12 1,3 8-617,2 12 0,0 8 1,0 9-1,0 2 298,0 1-676,0 7 0,0-3 1,0 4-1,-1-1 1,-2-4-1,-2-1 0,2-3-1933,1-2 0,2-9 2038,0-7 0,6-5 0,2-9 0</inkml:trace>
  <inkml:trace contextRef="#ctx0" brushRef="#br0">3768 15467 8121,'-1'-14'0,"-3"0"0,0 0 1588,0 0 0,3 4-714,1 1 1,1 5-1064,4 0 0,-2 2 0,7 4 0,3 2-842,4 6 1,0 4 1030,7 5 0,0 3 0,4 7 0</inkml:trace>
  <inkml:trace contextRef="#ctx0" brushRef="#br0">3996 16221 8121,'-15'28'0,"6"-6"1029,-1-3-770,7-3 0,-3-2 1,8 1-1230,2-1 693,4-6 1,2-3 0,-1-10-1,2-5 1,2-4 0,-1-5 0,0-5 18,-3-2 0,0-3 676,6 1 0,-6-5 1,1-1-1,1 4 427,1 5 0,1 0-111,-4 6 1,4 0 0,-3 6 0,2 4-101,2 4 0,1 5-534,-1 5 1,-5 9-1,1 10 1,1 4-171,2 5 1,1-1-663,0 6 0,-1-7 0,-2 1 0,-2-7-2590,2-6 3322,2-3 0,1-2 0,0 0 0</inkml:trace>
  <inkml:trace contextRef="#ctx0" brushRef="#br0">4479 15851 8121,'0'-14'1146,"0"0"-51,6 0-638,2 6 1,6 12 0,1 14 0,-1 9 679,0 12 0,-1 10-647,-4 13 0,2 7 1,-6 7-1,-2 0-184,-1 1 1,-2-2-530,0 5 1,-2-2 0,-1-3 0,-2-10-1001,2-10 0,2-7-363,1-10 788,0-4 1,0-19-1,-2-11 798,-3-10 0,-3-19 0,-6-5 0</inkml:trace>
  <inkml:trace contextRef="#ctx0" brushRef="#br0">4479 16022 8121,'8'-51'101,"5"2"54,-4 7 0,5-1 0,5 2 0,6 5 1376,7 7 0,0 9-876,6 10 0,-5-1 1,5 6-1,-2 5 232,-4 8 1,-1 5-638,-12 15 0,-1-1 1,-9 11-1,-4 2-141,-4 1 1,-13 6-347,-7 1 1,-7 0-1,-4-2 1,-1 2-911,-2-3 0,0-5 65,4-2 0,-4-7 0,0 1 0,1-8-1765,2-10 2847,8-6 0,-5-2 0,5 2 0</inkml:trace>
  <inkml:trace contextRef="#ctx0" brushRef="#br0">4934 16008 8121,'0'9'2605,"0"1"0,0-6-1780,0 6 1,0-5-123,0 4-682,0 1 1,2 4-1,1 0 1,3 0-1,0 0-1255,1 1 983,4-1 0,-5 0 0,5-1 0,-1-2 0,1-3 0,1-2-229,3-3 1,-6-8 843,0-4 1,-5-10 0,2-5 0,-1-4 229,-1-5 1,6-2-356,-5-3 1,6-1 0,-2 5-1,4 3-474,1 1 1,5 3-674,0 3 1,5 5 0,-4 8 907,2 2 0,2 6 0,4-4 0</inkml:trace>
  <inkml:trace contextRef="#ctx0" brushRef="#br0">5417 15524 8121,'0'-49'274,"0"-1"1,0 1 992,0 6 1,0 7 1167,0 7 0,2 9-254,3 6 0,3 7-1236,6 12-435,0 3 0,0 14 1,-1 7-1,-2 7 0,-2 7-199,3 4 1,-1 3-1,0 7 1,-3 2-793,-2 2 0,5 3-98,-2 2 0,-2 2 1,-1-5-1,-1 0-1684,-1 0 0,1-1 1316,-5-5 0,5-11 1,0-7-1,-2-7-2706,-2-10 3043,-1-5 1,-1-15 609,-4-7 0,-9-19 0,-8-6 0</inkml:trace>
  <inkml:trace contextRef="#ctx0" brushRef="#br0">5403 16022 8121,'-14'-8'0,"6"-5"553,3 4 0,4 1 1,1-1-1,1-1 1523,4 2 0,9-3-1116,10 6 0,8-6 1,2 3-1,3-1 143,2-1 0,2 6-1092,2-6 1,3 7 0,-4-2 0,-5 2-1832,-6-2 0,-4 4-794,-3-4 2614,3 4 0,-12 1 0,6 0 0</inkml:trace>
  <inkml:trace contextRef="#ctx0" brushRef="#br0">711 13534 8121,'-6'-22'69,"3"-3"0,-7 6 1,1 1-1,-1 3 1,1 0 1066,-2 1 0,5 8 0,1 7 0,3 12 0,2 11-626,0 7 1,0 6 0,0 7-1,0 2-434,0 1 0,0 7 0,0-4 0,0 4-330,0 3 1,0-10 0,2 5 0,1-7-885,2-7 0,-1-4-880,-4-5 1,0-10 2017,0-10 0,0-22 0,0-17 0</inkml:trace>
  <inkml:trace contextRef="#ctx0" brushRef="#br0">740 12937 8121,'-7'-22'399,"1"-5"399,-3 3 337,-4 4 1,11-1-1,-2 7 2435,2 0-4038,2 6 0,2 2 0,1 7 0,5 2-340,4 2 1,-1 6-184,8-1 1,4 4 990,0 5 0,4-3 0,2 4 0</inkml:trace>
  <inkml:trace contextRef="#ctx0" brushRef="#br0">1095 13420 8121,'-14'7'585,"0"-4"1,1 6 79,4 2 0,2 2 1,7 3-1,0 3-552,0 4 0,0 4-327,0 2 1,0 1-1,2 1 1,1 2-690,2-1 0,1-2 557,-1-2 1,-4-5 0,6-6-59,-1-6 415,-4-5 0,9-14 0,-5-6 0,2-8 172,3-5 1,-3-6 52,1 0 0,6-7 1,4 4-1,-2 0 362,-1 3 1,3 3-353,0 1 0,1 7 0,-2 5 1,1 6-49,-2 6 0,-1 6-171,-2 9 0,-1 6 1,-4 14-1,-4 3-498,-4 5 0,-1 1 108,0-1 0,0 2 0,0-9 0,0-4-654,0-6 1027,-6-6 0,4-10 1,-2-10 25,2-12 0,2-10 153,0-6 1,2-3-1,2-8 1,6-4 321,3-4 1,1 1-210,0-1 0,2 2 0,1-1 0,2 9 376,-1 7 0,-3 13-407,0 8 0,-1 6 1,0 11-1,-1 8 105,-4 13 0,2 6-245,-6 12 1,1-2 0,-3 7 0,2-3-446,-2-1 1,-1 3-220,-2-4 0,0 4 0,1-11 0,3-2-1332,0-4 0,3-10 859,-3-1 1006,4-2 0,6-14 0,1-4 0</inkml:trace>
  <inkml:trace contextRef="#ctx0" brushRef="#br0">1920 13406 8121,'8'0'855,"-2"0"1,-4-1-423,2-4-62,-2 3-39,4-4-379,-6 6-3461,0 0 4173,0-6-130,0 4 0,0-11 557,0 4-524,0 3-485,0-7-1028,0 5-106,0 0 547,0 2 323,0 6 3353,0 0-2465,-6 0-38,4 0-357,-4 0 4,6 0-2063,0 0 1189,0 6 387,0-4 0,0 6-93,0-4 194,0-2 0,0 6 1,0-3 100,0 4 1,0 4-1,0 1 40,0 0 1,2-4 8,2-1 0,-2-4 311,3 4-167,3-6 1,-5 4-1,5-9 1,-2-3 82,-3-4 1,-1-4-184,-2-1 0,0 0 1,0 0-1,0-1 78,0 1 1,0 0-17,0 0 0,0 0 1,0-1 43,0 1 0,-7 6-111,-2 3 1,1 4 0,-1 4-45,-3 7 0,0 1-143,-2 12 0,4 6 0,2 5 0,0 3-391,0 2 0,5 2 203,-1 2 1,2 0-1,2-2 1,0-3-316,0-5 1,2-5 146,2-4 0,-1-5 0,7-10 70,1-4 0,2-10 490,1-4 1,-2-10 0,0-5 0,-3-4 287,2-5 1,-3 1-299,1-6 0,-4 0 1,5-3-1,1 2 269,1 1 0,-2 6 52,-1-1 1,-1 5 0,2 4 1082,-6 5-1375,4 9 0,-6 6 0,3 8 0,-4 8 40,-1 5 1,2 5-345,3 6 0,-2 1 0,6-1 0,1 1-766,-2-1 1,4-1-169,-2-3 0,7-4 0,2-6 1,-2-1-417,-1-3 0,3-4 1499,0-6 0,6-6 0,-3-2 0</inkml:trace>
  <inkml:trace contextRef="#ctx0" brushRef="#br0">2346 13307 8121,'-6'-13'60,"-2"2"389,0 1 339,2 7 0,6-2 1,0 10-86,0 5 1,0 4-604,0 5 0,2 3 1,1 5-1,1-2-195,0-1 1,2 0-320,-1 4 0,4-6 0,-4-3 0,0-5-178,1-4 1,-3 1 478,7-6 1,-7-2-1,1-10 143,-2-7 1,0-2 117,2-7 0,-2-1 0,3-6 0,-4-2 443,-1-1 1,5 0-190,0 5 0,1-1 1,-3 2-1,4 4 501,0 4 1,-2 8-708,5 1 1,-6 7-1,6 1 1,1 10 27,2 11 0,1 8-94,0 6 0,0 5 0,0 8 0,1 3 106,-1 1 1,0 9-258,0 7 0,-6 9 0,-3 2 0,-3 0-327,-2 1 0,-7-1-285,-2-1 0,-9-11 0,-2-4 0,-1-13-179,1-14 0,-4-7 354,5-12 0,0-9 0,5-8 1,1-12-592,4-13 1,2-8-483,7-7 1531,0-7 0,0-8 0,0-8 0</inkml:trace>
  <inkml:trace contextRef="#ctx0" brushRef="#br0">2631 13676 9341,'14'-9'1444,"0"-1"0,5 1-928,0-5 0,6-2-304,-1-3 1,4-3 0,4-7-1,1-1 75,-1-3 0,-8 1-203,-6-5 1,-3 3 0,-6-2-1,-4 1 214,-3 4 0,-14 2-56,-2 6 0,-9 7 1,-1 8-1,-1 2 180,1 2 0,-1 11-349,6 7 1,1 6-1,7 10 1,3 2 60,2 1 1,3 7-205,8-2 1,9 1-1,9 1 1,4-4-420,2-1 1,4-8-128,0-8 0,11-5 0,1-5 0,4-6-1541,4-6 2157,-4-5 0,7-19 0,-6-3 0</inkml:trace>
  <inkml:trace contextRef="#ctx0" brushRef="#br0">16550 12837 8160,'-29'-7'56,"3"-6"1,2 5 0,5-1 0,3 1 840,2 1 0,0 3 0,1 5-314,4 4 1,2-2-1,7 7-303,0 1 0,7 1 1,2 2-1,5-1 160,5-3 0,10 1-196,9-7 1,11 6-1,9-5 1,12-2-40,9-2 0,-37-1 1,2 0-124,3 0 0,1 0 0,6 0 0,1 0 0,9 0 0,2 0 0,3 0 0,1 0-383,2 0 0,1 0 1,2 0-1,0 0 234,-3 0 0,-2 0 1,-3 0-1,-1 0 1,-7 0-1,-1 0 0,-4 0 1,-2 0-367,-6 1 0,-2-2 1,24-3 12,-30-1 1,-13-2 0,-22 4-53,-12-1 0,-17-1 225,-12 5 1,-14-5 0,-8 0 0,-4 1-74,-4-3 1,-4 4 359,11-6 1,-1 4 0,4-5 0,-1-1 29,2-1 0,10 2 115,14 1 1,11 4-1,9-3 56,12 2 0,15 1-122,14 5 1,9 2 0,8 2 0,3 6 247,-2 3 1,-2 1-86,-2 0 0,-5 0 0,-4 0 0,-6 2 1010,-8 3 1,-7-3-1447,-12 3 0,-7 1 1,-9 1-1,-11 0-525,-9-1 1,-7 4 467,-4-5 53,2 6 1,-16-3-1,2 7 1</inkml:trace>
  <inkml:trace contextRef="#ctx0" brushRef="#br0">18313 12070 8184,'0'-29'114,"0"1"1,0 1-1,0 2 1,0 3 0,0 1 989,0 4 1,0 6-768,0 1 0,6 7 1,4 0-1,2 6-132,3 7 0,0 7 1,3 5-1,2 3 94,2 5-288,-4 8 0,2-1 0,-5 7 0,-3 3 0,-2 5 0,-6 4 0,-2 0-404,-2 1 1,-11 5 242,-3-1 1,-15 6 0,1-7 0,-4-5-154,-3-6 0,5-9 302,-3-2 1,5-8-1,4-2 1,5-8 328,3-4-187,8-8 1,4 3 0,8-4 0,8 0 16,5 5 1,7 0-100,9 2 1,-3 7 0,3 3 0,-3 2-93,-2 3 1,-1 1-5,-3 3 1,-3 3-1,-7 9 1,-2 0-76,-2 3 0,-4 4 169,-6-5 0,-1 7 0,-3-3 0,0-1 55,1-2 1,-4-3-46,2 3 0,-4-9 1,4 4-1,2-4 333,2-2 1,1 4-157,0-3 0,4-2 0,3 0 0,-1-1 48,0-3 1,-1 2 7,-5 0-608,0-1 1,0-5-1,-2 1 1,-1-3-1,-3 0 308,-2-3 0,-8-5 0,-6 2 0</inkml:trace>
  <inkml:trace contextRef="#ctx0" brushRef="#br0">6327 15354 8339,'-12'-14'501,"2"-1"1332,5 1-1258,4 0-498,1 12 1,-2 9-1,-1 12 1,-2-2-1,2-1 1,2 0 90,1 2-180,0-2 0,0 11 0,0-3 0,0 3 0,0 3 1,0 3-1,0 6-360,0 7 1,1 6 280,4 10 1,8 9 0,-4-30 0,2 2 0,1 2 0,0 1-71,3 4 0,0 0 1,-1 1-1,2 1-5,2-3 1,2 1 0,-1 2 0,1 0 0,3 1-1,0 0 1,1-1 0,0 0 13,-2-1 1,1-1 0,2 1 0,-1 0 90,0-6 1,0 0-1,2 0 1,1 0 0,-1-2-1,1-1 1,0-1 0,1 0-38,0-3 1,1 0 0,-3 0 0,0-2 109,0-5 0,0 0 0,0 0 1,0-1-1,31 26 0,-2-4-5,-3-5 1,5-4 50,0-5 0,2-5 0,5-9 0,0-7-34,-4-6 0,-2-5-44,-1-6 1,0-6-1,-2-5 1,-3-5-141,-4-3 1,-6-8 157,-4-1 1,2-1-1,-7-4 1,-3 3-2,-5 2 0,-6 4 105,-9 0 1,-6 7-1,-8-2 1,-8 3-8,-5 2 1,-11 5 5,-10-1 1,-3 7 0,-2-2 0,2 2 478,3-2 0,5 4-386,9-4 1,2 3 0,6 1 185,2-4 0,5 4-304,13-4 0,12 10 0,13 6 0,8 6 313,9 7 1,6 4-203,10 5 1,-4 5-1,2 8 1,-6 1 50,-6-1 1,-17-2-214,-7-1 0,-13-2 1,-9-3-1,-10-5-458,-11-3 1,-7-8-405,-2-3 837,0-3 0,-7-2 0,-2 1 0</inkml:trace>
  <inkml:trace contextRef="#ctx0" brushRef="#br0">9626 17657 8702,'8'-7'69,"4"0"1,-1-9 0,7-5 0,7-7 0,7-10 65,6-8 0,9-11 1,-22 25-1,1-2 1,0-1-1,0-1 63,1-2 0,-2 0 0,-5 1 0,-1 0 0,1-4 0,-2 0 1,-2-2-1,-2 0-1271,-1 0 0,-2-2 1172,0-3 1,-2-1-1,-1 7 1,-1-1-1,-1 0 1,0 1-1,4-34 1,-5 8-1,-5 7 1,-5 4 1121,-5 5 1,-2 15-1086,-3 14 1,0 7 0,-4 6 0,-5 7 421,-3 6 0,-3 13-592,-3 12 1,1 15-1,-4 14 1,1 9-127,19-29 1,1 1-1,0 1 1,1 2 15,2 4 0,1 0 1,0 0-1,1 0 1,3 4-1,1 2 1,1 2-1,-1 1-321,1 3 0,1 1 1,2 1-1,1-1 291,-2 4 0,1 0 0,1-4 0,0 0 0,1 2 0,0-1 0,1-1 0,0-1-213,1 1 1,1-2 0,-3-8 0,1-3 401,2-4 0,-1-1 1,0 21-1,-2-15 1,-2-6-750,-3-7 1,-3-14-278,-6-5 1011,0-9 0,0 1 0,0-6 0</inkml:trace>
  <inkml:trace contextRef="#ctx0" brushRef="#br0">9413 17941 7970,'-8'-6'124,"3"-4"0,5-1 304,5 2 1,9-5 230,10-1 1,10 0 0,9-9 0,11-1-94,10-2 1,4-2-718,-28 15 1,1 0 0,35-10 0,1 2 0,-6 3-733,-11 6 0,-4 6-1544,-14 7 2427,-2 0 0,-5 6 0,1 2 0</inkml:trace>
  <inkml:trace contextRef="#ctx0" brushRef="#br0">10010 18026 7944,'9'-9'-282,"1"-1"0,1-4 584,8-5 0,8-6 1788,6 1-1881,6-9 0,4 2 1,7-7-1,3-3 1,-3-4-1,-2 0 0,-7 3 255,-7 8 0,-12 4-359,-7 1 0,-7 7 0,-10 5 0,-4 6 88,-9 6 0,-7 3-88,-11 2 0,-2 8 0,-4 7 1,1 7-206,-1 4 0,2 5 60,-1 2 1,7 8-1,-3 6 1,6-1-25,4-2 0,4 5-35,6 3 0,6 2 0,6-2 0,10-5-395,11-2 1,14-9 256,10-3 0,6-11 0,8-7 1,1-11-110,4-7 1,-4-13 223,4-12 0,-4-7 0,-4-9 1,-5-2-57,-6-1 0,-12-5 185,-2 4 1,-4-2 0,-11 5 0,-6 6 106,-5 3 0,-3 9 265,0 8-393,0 9 0,-5 12-92,1 12 1,-1 2 0,5 8-1,0 1-102,0 2 0,0 1-11,0 1 0,0-1 0,0-1 0,0-3-64,0-5 0,-2-4 401,-2 0 0,0-8 0,-5-2 217,-2-3 0,3-5-120,-1-7 1,1 1 0,-3-12 0,3 1 559,1-4 0,3 2-395,4-2 0,0 2 0,0-2 0,0 5 240,0 4 0,0 0-368,0 1 1,1 6-75,4 3 0,3 5-182,6 5 0,-4 8 0,-1 7 1,2 2-211,2 4 1,1 1-326,0 1 1,2-4 0,3-2-1,5-2-719,2-2 0,3-4 758,-1-5 0,5-2 0,2-7 0,0-2-151,0-3 1,0-10 650,-2-14 0,-3-6 0,4-7 0</inkml:trace>
  <inkml:trace contextRef="#ctx0" brushRef="#br0">11360 17031 7944,'-6'-28'0,"3"-1"0,-7 1 949,7 6 1,-8 1 0,5 9 354,-2 2 1,5 12-1082,-2 12 0,4 8 0,1 11 0,0 7 83,0 6 0,4 10-176,1 11 0,6 2 0,-1 2 0,2 0 135,2 1 1,1 0-900,-1 4 0,0-3 0,0 3 1,1-5-1375,-1-5 0,0-4 1799,0-10 1,-6-3 0,-2-7-1</inkml:trace>
  <inkml:trace contextRef="#ctx0" brushRef="#br0">10977 17813 7945,'0'-14'89,"1"0"177,4 0 40,9-1 1,10 1 0,11 0 0,7-2 0,10-1 0,10-2 0,9 1 689,8 3 0,-2 0-1159,-1 1 0,-5 0 0,-4 1 0,-7 2-1244,-7 2 1,-4 6 894,-6-2 512,-7 3 0,-1-4 0,-6-2 0</inkml:trace>
  <inkml:trace contextRef="#ctx0" brushRef="#br0">11787 17685 7945,'-35'14'518,"7"1"1,1 0-91,8 4 1,0 2 113,5 3 0,6 4 0,3-1 0,4 5 389,1-1 0,3 4-1068,6-2 1,2 5-1,13-5 1,0-1-45,-2-2 0,9-8-41,-2-3 1,2-5-1,-1-5 1,2-4-71,1-3 0,-1-10 338,-9-6 0,3-7 0,-7-9 0,-2-3 223,-1-5 1,-7-5-158,1-4 1,-2 1-1,3-6 1,-2 0-257,2 1 1,2-2-591,1 5 0,0 7 0,1 8 734,-1 3 0,6 2 0,2-1 0</inkml:trace>
  <inkml:trace contextRef="#ctx0" brushRef="#br0">12213 17842 7922,'-14'0'4650,"6"0"-4209,2 0 1,17 0 0,5 3-1,3 5 72,1 6 0,4 3-1135,-5-3 411,0 1 0,0-1 0,0 0 0,-3 2 0,-4 0 0,-4 0 0,-1-4-2349,-4 1 2140,5-7 0,-7-1 0,4-10 586,-3-4 0,-2-10 152,0-5 0,1-8 1,5-2-1,9-4 165,7-7 0,1 8-496,6-6 1,-2 5-1,9 0 1,0 7-1080,1 5 0,-6 7 517,3 10 0,-6 6 0,-4 12 0,-7 12 575,-6 9 0,-5 6 0,-6 7 0</inkml:trace>
  <inkml:trace contextRef="#ctx0" brushRef="#br0">12668 18026 7922,'-7'7'-243,"0"-6"0,7 4 81,0-10 0,8-4 879,6-10 1,7-3 0,7-7 0,2 1 97,4-1 0,-3-4-671,7 0 0,-2 0 0,2 6 1,-5 3 54,-3 5-138,-7 4 1,-9 10 0,-11 10 0,-8 12-55,-9 8 0,-2 4-129,-8-1 1,6 1-1,-5-1 1,4-1-386,7-3 0,-1 1 251,8-6 0,1 0 0,5-7 0,6-2-114,7-5 1,8-4 331,11-1 0,8-8 0,8-4 0,3-7 133,7-3 1,-2 4 398,4-1 0,-4 5 0,-5 5 1,-6 4 609,-6 3 1,-6 4-459,-5 3-809,-7 9 0,-8 6 0,-9 6 1,-4-3-1,-2 3-1108,-4 0 1271,-9-3 0,-8-3 0,-7-6 0</inkml:trace>
  <inkml:trace contextRef="#ctx0" brushRef="#br0">13692 17728 7866,'0'14'534,"2"0"1,2 1 0,6 0 527,3 4 1,1-1 0,2 5-1,1 3-21,2 0 0,5 3-1530,-5-1 0,-2 1 1,-8-2-1,-4-2-2289,-3-1 2778,-2-7 0,-7 10 0,0-5 0</inkml:trace>
  <inkml:trace contextRef="#ctx0" brushRef="#br0">15995 17131 8024,'0'-22'49,"0"3"0,0 3 1,2 3-1,1 2 1076,2 2 0,3 6-959,-8-2 1,-3 5 0,-13 5 0,-2 4-714,-1 4 475,-6 1 0,-3 0 0,-9 0 0,0 1 0,0-3 0,1-1 0,1-3 28,0-2 0,-3-1 265,5-5 1,5 0 0,7-1 0,4-3 729,4 0-554,9-7-276,-3 9 1,7-3 0,0 10 0,0 6-195,0 7 1,0 5 0,0 10-1,0 7-33,0 6 0,-1 6 106,-4 9 0,-1 4 0,-5 6 1,3 0 268,1 0 1,-2-1-95,4-4 0,0-4 0,7-10 1,3-6-105,4-7 0,4-4-30,1-6 0,5-7 1,1-5-1,3-4-127,2-4 0,0-1-63,-1 1 0,3-2 0,-2-7 1,5 0-457,3 0 0,11-2-43,-1-3 1,9-2 0,2-8 0,4 1 647,4 0 0,12 0 0,-1 0 0</inkml:trace>
  <inkml:trace contextRef="#ctx0" brushRef="#br0">16280 17785 7939,'-10'0'-486,"1"0"1,-2 0 485,-2 0 0,5 0 0,2 0 0</inkml:trace>
  <inkml:trace contextRef="#ctx0" brushRef="#br0">16493 17756 9280,'14'0'-159,"0"-1"1,2-2 0,3-2 158,5 2 0,9-5 0,3 0 0</inkml:trace>
  <inkml:trace contextRef="#ctx0" brushRef="#br0">17303 17685 7971,'0'8'407,"2"-2"-432,3-6 1,-2 0 0,6 2 0,2 1-273,2 2 0,3 0 297,3-5 0,9 0 0,9 0 0</inkml:trace>
  <inkml:trace contextRef="#ctx0" brushRef="#br0">18142 17643 7971,'-14'0'596,"5"0"708,-1 0-995,7 0 1,-5 0-1,6 0 1,2 0-318,7 0 0,5 0-460,7 0 0,3 0 1,9 0-1,3 0-1642,9 0 2110,0 0 0,18 0 0,-2 0 0</inkml:trace>
  <inkml:trace contextRef="#ctx0" brushRef="#br0">18796 17685 7971,'0'8'2925,"0"-2"-2215,0 1 1,2-6-324,3 4 0,7-3 1,10-2-1,4 0-1233,4 0 1,14-5 156,3 0 689,13-6 0,18 3 0,-35 1 0,1 0 0</inkml:trace>
  <inkml:trace contextRef="#ctx0" brushRef="#br0">20033 17074 7923,'35'-29'57,"8"-4"1,10 0-1,7 3 489,7 5 0,-4 0 0,0 6 1,-1 0 1822,-1-2-2139,-5 12 1,-7-9 0,-7 14 0,-1 0-1,-3 3 1,-6 1 201,-7 0 1,-6 6-388,-9 4 0,-3 4 0,-3 5 0,0 4 58,0 4 0,-3 8-176,-1 3 1,2 6-1,2 7 1,4 7-180,0 5 1,5 4-31,-4 4 198,10 6 0,-10-35 0,0 0 0,2 2 1,1 0-1,0-1 0,0-2 0,0-2 1,0 0-230,11 33 1,-5-5-1,1-4 1,-5-6 337,-5-12 0,-9-2 331,-9-10 1,-10 2 0,-6-5 0,-7 0 709,-6-3 0,-8-8-646,-1 0 0,-7-8 1,2-3-1,-3-2-555,-2-3 0,0-1-2183,0-2 2143,0 0 0,-6 6 1,-2 2-1</inkml:trace>
  <inkml:trace contextRef="#ctx0" brushRef="#br0">8346 15681 7836,'2'-15'133,"1"0"1,3-3 0,1-1 0,1 0 0,-2 0 0,0 1 941,-3 0 1,-3 2 0,-6 4-88,-8 2-901,0 4 0,-18 9 0,2 7 0,-6 8 0,-7 9 0,-4 7 0,-1 5 58,4 7 0,0 0 0,11 6 0,3 1-403,4 3 0,12-1-37,9-3 0,12-3 0,8-6 0,14-4-223,12-6 1,8-6 302,8-12 0,6-8 0,5-3 1,3-9-381,0-9 1,2-9 150,-12-10 1,-1-1 0,-6-8 0,-3 3-839,-2 0 1282,-8-6 0,-7 3 0,-5-9 0</inkml:trace>
  <inkml:trace contextRef="#ctx0" brushRef="#br0">8887 15340 7861,'-5'-23'-33,"0"4"1,0 4 490,-1 0 1,4 6 497,-2-1 1,1 7 0,-1 0-266,0 6 0,-1 5-201,5 6 1,-5 9 0,-1 5 0,-1 8 161,1 5 0,-5 4-637,2 2 1,-4-3 0,0 5 0,2-1-133,2-1 0,1 7-88,-2-2 1,4-3 0,6-2-1,0-4-1227,0-5 1,6 1 537,4-6 0,7-6 0,4-8 1,-1-5-1252,1-4 2145,4-4 0,4-6 0,7 0 0</inkml:trace>
  <inkml:trace contextRef="#ctx0" brushRef="#br0">9142 15880 8035,'0'-14'617,"-1"-1"9,-4 1 1,2 6 447,-7 3-744,7-2 0,-9 7 0,4 0 0,-2 7 0,1 6-70,-2 1 0,-2 7 0,-1 3 0,1 2-916,4 3 1,2-1 209,7 1 1,0-6 0,0-1 0,0-1-288,0-4 0,7-7 443,2-5 0,6-4 0,2-2 1,2-4 289,-2-5 1,-1-4 445,-2-5 0,0 2 0,1-5 0,-1 0 629,0 0 0,-4 4-442,-1-1 1,-4 3 0,4 2-156,2 0 0,-3 6-641,2 3 0,-6 5 0,6 5 0,1 5-656,2 2 0,6 4-414,0 3 0,4-3 0,-2 3 1233,1-4 0,8 0 0,6-1 0</inkml:trace>
  <inkml:trace contextRef="#ctx0" brushRef="#br0">9583 15666 8035,'14'-7'-295,"1"-6"905,5 11 0,1-2 0,1 8 0,-6 7 846,-5 7 1,-3 4-1188,1 6 0,-1 7 0,-5 1 0,2 2-70,-2 0 1,-3-5-154,-5 5 1,-4-6 0,-10 1 0,-5-4-285,-3-6 1,-1-2 72,-1-7 0,1-1 0,1-4 0,3-4-2573,5-4 0,4-2 2738,0-4 0,8-3 0,0-6 0</inkml:trace>
  <inkml:trace contextRef="#ctx0" brushRef="#br0">10081 15666 8035,'-14'0'578,"-1"0"0,0 0 822,-4 0 1,3 0-1098,-3 0 0,-2 7 1,2 2-1,2 4-642,1 1 1,2 0 139,0 1 0,6-1 0,3 0 1,5-1-85,5-4 0,4 4-23,10-4 314,10-2 1,1 0-1,3-3 1,-3 2-1,-2 0 242,1 1 0,-2 4 1,-4-2-1,-5 4 473,-7 1 1,-5 0-446,-6 0 0,-8 7 1,-8 3-1,-10 1-29,-11-1 0,-4 2-404,-1-2 0,-1-2 1,2 0-1,4-3-905,9-6 0,6 0-265,8-9 1,7-1-1,11-7 1325,13-6 0,11-15 0,15-5 0</inkml:trace>
  <inkml:trace contextRef="#ctx0" brushRef="#br0">10465 15837 8035,'-8'14'0,"-5"1"0,4-1 581,2 0 1,-5 2 0,2 1 0,-1 4 0,2-1 87,4 1 1,-1 4 0,1-3-1,2 0-698,1-3 0,2-3-205,0-2 1,2 0 0,2-1-2577,6-3 2810,-4-4 0,7-12 0,-5-2 0</inkml:trace>
  <inkml:trace contextRef="#ctx0" brushRef="#br0">10493 15595 8035,'0'-9'397,"0"-1"0,0 6 610,0-6 1,5 6-929,0-6 1,1 7-1,-1-2 1,3 5-390,-1 5 1,6 1 200,-3 4 109,2 2 0,9 3 0,1 7 0</inkml:trace>
  <inkml:trace contextRef="#ctx0" brushRef="#br0">10792 16022 8035,'-51'22'740,"4"3"717,9-6-846,3 7 1,8-11-1,5 4 1,8-1-1,8-1 1,7 0-1,9-2 783,9-4 1,19-8-1644,9 2 1,15-4 0,7-2 0,7-4-3358,3-5 3606,-39 2 0,0-3 0,3 1 0,0-2 0,-1-2 0,1 0 0</inkml:trace>
  <inkml:trace contextRef="#ctx0" brushRef="#br0">9853 12098 8196,'29'-35'167,"-1"-1"0,2-7 0,2 1 1,1-1-1,-1 2 650,-2 3 0,-4 3 0,0 7 0,-4 1 182,-2 3 0,-2 4-221,-9 6 0,-4 6-158,-10 3 0,-9 5-415,-10 5 0,-9 9 1,-6 11-1,-7 7-56,-6 6 1,-4 8-125,0 1 0,5 7 0,2-2 0,3 3-234,4 2 1,8-2-2,15-3 1,10 2 0,7-5 0,12-2-320,14-2 1,17-7 205,15-15 1,8-9 0,8-9 0,3-5-168,0-5 0,1-4 239,-5-10 1,-1-8 0,-2-8-1,-3 1-724,-2-1 1,-10-3 268,-10 5 0,-7-5 706,-7 5 0,-1-7 0,1 4 0</inkml:trace>
  <inkml:trace contextRef="#ctx0" brushRef="#br0">10550 12553 8131,'0'-14'91,"0"-2"0,2-3 1035,2-5 1,4-4 23,6-5-713,7-3 1,1-9 0,7-2 0,1-5 0,1-4 0,4 1 0,0 1 645,-1 2 1,0 7-878,-6-3 0,-6 17 0,-3 8 0,-5 9 150,-4 5 1,-2 7-388,-4 2 0,0 13 0,3 11 0,0 6-209,-4 7 0,5 3 4,1 12 1,-1-5 0,2 4 0,2 1-370,6 3 0,-2-7 207,2 4 0,0-6 1,-1-5-1,4-3-311,1-5 0,-5-9 699,2-5 0,-3-12 0,-2-7 0,0-11 482,1-11 0,-1-3-85,0-13 0,-4-6 0,-1-8 1,2-5 439,2-5 0,1 2-394,0-6 1,5 0-1,2-6 1,-1 1 25,1 0 0,-1 8-557,-1 6 1,-8 15 0,2 13 0,-4 10-2232,-1 8 1130,-5 5 0,4 14 1,-7 6 1198,0 8 0,6 11 0,2 4 0</inkml:trace>
  <inkml:trace contextRef="#ctx0" brushRef="#br0">11474 12567 8122,'-8'-14'0,"2"-2"0,6-3 929,0 4 0,6-17 0,5 2 0,7-5 1,5-4-336,4-2 1,3-4-1,2-2 1,3-4 250,1 1 1,-4 7-737,1 10 1,-5 9 0,-4 7 0,-5 6-109,-3 6 0,-2 13-120,0 11 1,0 10 0,2 15 0,0 2-208,-2 1 1,8 7 156,-8-2 0,9 1 1,-3 0-1,1-6-205,-1-3 0,4-7 93,-5-4 0,4-5 1,-4-6-1,-1-9 572,-2-12 0,-4-13 162,-2-12 1,6-9-1,-5-6 1,0-7 436,1-6 0,1-5-425,1-5 1,0-3-1,2-7 1,3-4-246,-8 36 0,2-1 0,2 0 0,1-1-618,1-1 0,0 0 1,2 0-1,1-1 0,-2 3 1,0 2-1,19-28 398,-4 15 0,3 11 0,1 13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57D200"/>
    </inkml:brush>
  </inkml:definitions>
  <inkml:trace contextRef="#ctx0" brushRef="#br0">12114 8146 12934,'-5'-9'-274,"0"-1"1,1-1-1,-1-2 1,-1 1 0,-1 1-1,-1 3 1,2 0 0,-2 0 142,0-3 0,-1 5 1,-4-1 216,4 1-63,-4 4 1,10-4-1,-5 4 1,0-1 0,0-1-1,-3 0 81,-1 3-68,-3 1 1,1 0 0,0 0 0,-2 0 0,-1 0 0,-4 0 0,1 0 106,-1 0 1,-4-5-71,1 0 0,2-1 1,-2 3-1,-1-2 192,-2 2 1,0-3-174,4 1 0,-4 0 0,5 5 0,-2 0-107,0 0 1,1 0 22,-6 0 0,1 0 1,-2 2-1,-2 1 5,-1 2 1,-5 4-6,5-4 1,-10 4 0,4-4-1,-1 0 42,-1 1 1,2 0 73,1 4-93,-10 3 0,15-6 1,-8 6-1,3 0 1,3-1-23,1 4 1,-9 2 0,4-3-1,-1 3-5,-1 1 1,0 1 36,-2-1 0,-4-1 0,-1 4 0,3 0 163,0 0 1,3-5-163,-1 2 2,0 3 1,7-4 0,3 4 0,4-2 0,6-1-1,2 0 1,2 2-103,0 1 1,5-5 1,5 2 1,-1 2 0,-2-1 0,0 1-77,3-1 0,4 1 82,-4-2 1,1-3 0,-3 4 0,3 1 82,2 2 0,-4 0-48,5 0 1,-4 1-1,4 4 1,0 1-143,-1-1 1,5 2-151,-4 3 260,3-3 0,2 7 0,0-6 0,0 3 1,0-3-1,0 1 0,0-1-34,0 3 1,0 3 51,0-3 0,0-1 0,0-5 0,0 1-21,0-1 0,2 0 26,3 1 1,-2-2 0,6-2 0,2-1-105,2 1 0,6 2 47,0 1 69,6-6 1,-8 5 0,7-3 0,1 4 0,2 4-80,2 1 81,-1 7 0,1-9 0,-3 6 0,1-1 1,-1 0-80,-1 4 87,5-6 0,-8 1 0,6-5 0,1 2 0,-1-1 0,1-2 0,-1-4 65,1 0 1,5-2 10,4 0 1,-1-1-1,0 4 1,3-3 25,1 3 1,3-3-55,4 6 1,-9-9 0,4 9 0,-2-2 14,0-1 0,3-2 1,2 0-1,3-1 116,2 0 0,-4-3-83,5-6 1,0-4-1,5-2 1,0 0 47,0-1 0,0-3-112,0 0 0,1-2 0,0-4 1,1-1-66,-4-2 0,4-4-65,2 4 70,1-6 0,-7 3 1,-3-6-1,-4 0 1,-4-2 33,-1-3 0,1 2 1,2-5-1,1 0 85,-1-1 1,-2 6-464,-1-2 331,6-3 1,0 1-1,3-4 1,-3 3 0,-2 0-1,1 0 1,-1-3-193,2-2 1,-3 3 186,6 0 0,-8-4 0,0-7 1,-4-3 3,-1-6 0,-10-5 193,-6-8 1,-5-6 0,-6-3-1,-2-5 9,-5-5 1,-4-5-106,-1 37 0,0-2 0,0 0 0,-1-1 0,-1-3 0,1-1 0,-2-1 0,-1 0-15,0-3 0,0 1 0,2 1 1,0 1-1,-3 1 0,0 1 0,0 3 1,-1-1 25,0 2 1,-1 1 0,-2 1 0,-1 1-83,2 0 0,-3 1 1,-15-29-1,-1-5 1,-8 6-186,-6 5 1,20 31 0,-1-1 151,-5 1 0,-3 2 0,-25-27 1,23 31-1,-2 1 0,0 2 1,-2 1-3,0 3 1,-2 1 0,-2 1 0,-1 2-71,-3 1 0,-2 3 93,3 2 1,-1 0 0,1-1-1,0 0 1,-36-3 0,1 3 0,4 5-150,1 3-48,9 3 0,2 1 1,8 0-1,4 1 1,1 4-1091,3 5 1077,8 2 0,8 2 1,8 2-1,1 3 240,4 5 0,-2 3 0,5 1 0,3 1 0</inkml:trace>
  <inkml:trace contextRef="#ctx0" brushRef="#br0">16152 8231 8490,'-14'-50'-125,"6"-1"1,3 4 0,3-7 0,4-4-1,3-6 231,4 0 0,-1 2 0,0-4 1,-2-2-1,-1-2 0,0-1 407,-1 0 1,1 6 0,-5 5 0,0 7 156,0 5 1,-5 6-1,-1 5 1,-2 9 509,-3 7 1,3 7-619,-1 5 0,1 4-409,-2 10 1,-2 9 0,4 11 0,-2 7 317,1 6 1,4 9-320,-4 5 1,6 11 0,-4 8-1,5-31 1,0 1-95,-1 3 1,1 0-1,-1 5 1,-1 0-1147,2 3 0,0 1 1048,1 5 0,0 1 0,-4 1 1,-1 1-1,3 7 0,0 0 1,0 1-1,-1-1 0,1 0 1,-1 0-469,-1 0 1,2-1 400,1-4 1,0 0 0,-3-4-1,-2-1 1,2-7 0,0-1 0,0-6-1,-2-3 1,-7 27-375,-1-13 1,0-17-1,-3-12 1,-1-9 618,2-9 1,1-13 5,2-9 0,4-13 0,2-11 0,2-6 513,3-8 1,1-2-138,2-12 0,7-1 0,4-2 0,5 4 736,2 8 0,8 7-874,-3 7 1,4 7 0,3 4-1,2 8 298,1 10 1,2 9-139,-2 15-489,-3 12 1,5 14 0,-8 9 0,-4 4-1,-5 6-1062,-7 5 1,1-3 0,-4-7 0,2-1-2244,-1-3 1,-4-8 3251,4-5 0,-5-3 0,0-1 0,-2-1 0</inkml:trace>
  <inkml:trace contextRef="#ctx0" brushRef="#br0">17346 8587 11940,'-28'-37'-314,"6"-2"0,3 4 1,4 0-1,6 1 0,4 2 1,4 2-1,1 3 995,0 3 0,0 4-405,0 6-27,0 6 1,1 3-1,2 10 1,2 6-255,-2 6 0,-1 7 0,-4 11 0,-1 6 115,-2 5 1,-6 9 0,2 0-104,-4 5-73,-1 2 1,0-1 0,-2 3 0,-1 0 111,-2 4 1,-7-11-1,4-6 1,-2-12 81,1-10 1,4-9 321,-5-10-401,7-4 1,-4-14 0,7-6-1,0-8 183,0-5-231,-1-2 8,7 7 1,2-3 0,6 6 0,2 2 209,2 1-271,4 8 1,7 2-1,0 6 1,4 0-1,5 0-268,3 0 125,1 6 1,5 2-1,4 5 1,2-2-812,6-2 1079,13-6 1,0 10 0,14-5-1</inkml:trace>
  <inkml:trace contextRef="#ctx0" brushRef="#br0">19749 9880 15583,'8'-9'-588,"-2"1"1,-1 0 337,0 0 1,4 4 809,-4-6-577,0 7 0,-5-10-774,0 4 699,6 2 0,-5 0 156,4 2 0,3 3 0,0-4 1</inkml:trace>
  <inkml:trace contextRef="#ctx0" brushRef="#br0">18739 8359 12879,'-7'-14'-693,"-5"5"0,8-1 0,1-1 0,1-2 0,2-1 1266,0 0-354,0 0 1,0 0-1,2-1 1,2 1-1,6 0 1,4 0-1,3-1 1,4 1-1,1-2 87,3-3 1,2 8-1,2-3 1,-1 3-113,0 3 1,1 2-157,-1 6 0,-1 0 1,-2 2-1,-2 2-150,-3 6 0,-1 9-27,-5 4 1,-6 4 0,-3 3 0,-5 3 200,-5 5 0,-7 0 2,-7 5 0,-7-4 0,1 7 1,-5-5 21,-3-3 0,-5-2-64,5 2 1,0-4 0,6-11-1,3-4 662,5-3-504,3-8 0,8-3 1,7-10-1,9-5 153,11-2 0,12-7-222,7 0 0,5-5 1,4 5-1,4 2-514,-1 1 0,7 2-202,0 0 325,0 6 0,6-5 1,-6 5-1</inkml:trace>
  <inkml:trace contextRef="#ctx0" brushRef="#br0">11645 8317 18795,'0'-23'-655,"0"3"1,-2 6 0,-1 0 0,-2-1 0,2 1 0,2 0-110,1 0 1,0-1-1,0 1 534,0 0 1,4 5 449,1-1 1,5 5 387,-6-4-468,1 6 1,-5-5-1,0 3 1,0-4-60,0-4-715,0 5 664,0-5-76,-6 12 158,4-12-387,-4 12 1,6-4 0,-2 10 71,-3 4 0,4 4 155,-4 1 1,4 0 0,1 2 0,-2 3 112,-3 5 1,4 2-9,-4 3 1,-1-1 0,1 1-1,0 1 41,-1 3 0,4-3-37,-3 3 0,-1 2 0,1-2 0,2 0-21,2 2 0,1-3 65,0 5 0,0-3 0,0 2 0,0-1-246,0-4 1,1 6 78,4 1 1,-2-4-1,7 1 1,-1-2-50,-1 0 0,3 5 80,-6-5 0,4 5 0,-2-4 0,-1-3-13,0-1 0,1 0 50,-3 3 0,-2-3 1,3 4-1,-4-4 46,-1-2 0,0 0-34,0 1 1,0-2 0,0-2 0,0-3 24,0-1 0,0-1 7,0-1 0,0-3 1,0 4-1,0-1 131,0 0 0,2 0-160,3-4 0,1 3 0,5 1 1,-3 0-18,-2 2 1,5-4-37,-1 7 0,-2-7 0,-1 4 0,1-1-42,0 4 0,-3-2 46,4 2 0,-5 0 1,0 2-1,0 0-14,0-3 1,-2-4 27,3 5 0,-4 0 1,-1 3-1,0-2 35,0-1 1,2-5-5,2 4 1,-2-1 0,3 2-1,-4-3 94,-1-1 1,0-4-36,0 3 0,2-3 0,1-2 0,2 0-42,-2 0 0,0 1-33,2-1 1,-4 0 0,6 0 0,-2 0-36,-1 1 0,6-1-38,-5 0 1,4 5 0,-3 0 0,1 0-53,-1 1 0,3-2 107,-4 6 0,1-2 0,-2 3 0,0-3-38,0-1 0,-1 2 9,1-4 1,0 0 134,5-5-135,-6 1 0,5-7 0,-3-4 201,4-2 0,4-2 14,1 0 1,0 0 0,2-2 0,2-1 152,1-2 1,11 1-208,-2 4 1,5-5-1,0-1 1,5-1 117,3 1 1,2-5-91,0 1 0,4-1 0,0 0 0,-1 2 232,-2-2 1,4-2-176,-1-1 1,-1 6 0,-8 2 0,-3 1-63,0 0 0,-1 0-214,4 5 1,-1 0-1,-6 0 1,2 0-133,-1 0 0,3 7 27,-2 2 0,-5-1 0,-4 2 0,0 1-115,-2 1 0,3-2-251,-6-1 516,6-6 0,-9 5 0,5-5 0,-2 2 0,1-2 39,2-1 1,-3-2-1,3-2 1,0-2 115,1-6 1,-1-1-55,1 2 0,3-4 0,-7 4 0,0-4 135,1-1 0,-4 4-154,3 1 0,1 4 0,-1-3 0,0 0 38,2 0 1,-1 5-100,4-2 1,1 2 0,-4 0 0,-1-2-3,1 2 1,3 0 66,-5-2 1,0 4-1,-7-6 1,-1 3-39,-1-1 1,-2-6-392,1 1 408,4 4 1,-10-7-1,5 2 1,-2-4-1,-1-6-133,1-1 1,-4-2 0,2-6 0,-2-3-217,-2-5 1,5 2 87,0-2 1,-1 0 0,-4-6 0,0-4-108,0-4 0,-1 2 220,-4-2 0,2-1 0,-7-3 0,-1-1-102,-1 0 1,-7 0 170,0 0 1,0 0-1,5 0 1,-1 0-72,1 1 1,0 0 72,0 4 1,4-3 0,1 4 0,-2-1-64,-2 0 1,4 6-7,-1-1 38,1 3 1,-1 3 0,2 0-1,0 1 1,0 1 32,-3 4 1,3-2 0,1 4-1,-1 2 11,0 1 0,3 1 39,-4 1 0,5-1 1,-2 1-1,1 0-24,1-1 0,-1 7-5,5 3 0,0 3 0,0 2 1,0 0-121,0 0 99,0-1 1,0 1-1,-2 2-23,-3 2 1,2 2 79,-6 3 0,-1 4 0,-4-4 0,-2 4 106,-3 1 1,2 1-49,-7 4 1,1-4 0,-6 6-1,-1-3 69,-3 1 0,-3 5-90,-7-6 1,0 3 0,-1-4 0,-3 2 22,-5-2 0,-2-2-43,2-1 1,-4 0 0,6 0-1,-2 0 78,0 0 1,6 0-39,-2 0 0,-1 0 0,1 0 1,-1 0-17,0 0 1,1 0-59,6 0 1,-1 0 0,0 0-1,1 2-7,-1 3 0,2 3 29,3 6 1,-3 5 0,3 1-1,-3 1 30,-2-1 1,7 4-43,3-5 1,4 0 0,4-3 0,1 1-27,-1 2 0,4 0-104,3-5 1,2-4-1,2-2 92,-1-2-138,7-1-1003,2-5 1140,19 0 0,9 0 0,14 0 1</inkml:trace>
  <inkml:trace contextRef="#ctx0" brushRef="#br0">20175 8160 17954,'-6'-14'-933,"5"-5"0,-4 0 0,5 2 0,5 1 0,6 2 1439,6-1-329,-1 8 0,11-6 0,-4 5 0,3 0 0,-1 2 0,-3 1 0,0 0 0,0 4 1,2 4-247,-2 6 0,-3 4 0,-8 1 1,-3 2-447,-2 3 0,4-3 306,-6 3 0,1-2 0,-5 1 203,0 0 1,2 0-216,3-9 0,-2 2 1,6-6-1,2-2 578,2-1 0,6 3-391,0-1 0,0 1 0,-5-5 0,-1 2-216,-4 2 1,2 0 238,-6 5 0,0 1 0,-9 5 0,-5 3 1063,-10 1 0,-11 4-540,-3-4 0,-8 5 1,0-3-1,-5-1 94,0 1 0,3-2-489,5-5 0,5-5 0,10-1 0,4-2 36,3-2 1,2 4-1,-1-1 1</inkml:trace>
  <inkml:trace contextRef="#ctx0" brushRef="#br0">20431 8430 15151,'-14'-1'-315,"0"-2"0,1-4 0,4-1-1121,4-3 1515,3-1 0,4 2 1,3 2-1,4 2 1,4 1-1,3 1 1,1-3-1,4 1 167,1 0 1,1 1-1,6 5 1,-1 0-134,1 0 1,2 0-1,-1 1 1,-3 4-76,0 5 1,-6 4-112,-2 5 1,-5-2-1,-5 7 1,-4 1-149,-3 2 1,-10 1 226,-7 1 1,0-1-1,-11 1 1,-2-1-247,-4 1 256,-7 5 0,9-4 1,-5 5-1</inkml:trace>
  <inkml:trace contextRef="#ctx0" brushRef="#br0">10763 9994 11001,'-6'-8'-860,"4"-4"1,-2 2 0,2-3 0,2-1 500,0 0 404,0 0 0,0 0 0,0-1 1,-2 1-1,-1 0 0,-1-2 1,0-1-1,3-2 0,1 1 270,0 3-336,0 0 0,0 1 0,0 0 0,0 0 0,0 0 44,0-1 0,0 1 26,0 0 1,0 0 0,0 0 0,0-1-22,0 1 1,5 0 73,-1 0 1,1-1-1,-3 1 23,2 0 1,0 1-5,5 4 0,-6-4 1,3 5 330,1 0-54,-6 2-279,6 0 0,-7 6-185,0 0 1,0 1-1,0 9-10,0 1 1,0 2 45,0 1 1,0 0 0,0 0-1,0 0 1,0 1 0,0 4 18,0 0 0,0 6 1,0-3-1,0 2-26,0-1 1,0 3 51,0 7 0,-2-2 0,-1 7 1,-2 2-72,2 1 1,-3 3 74,1 3 1,-6 4 0,3 4 0,-1-1-48,-1-2 1,5-4 10,-4 4 0,4 0 1,-3 3-1,2-1-11,3-2 0,1-2-22,2 3 1,0 5-1,0-6 1,0-3-23,0-3 0,0-3 51,0-1 0,0 6 0,2-3 0,1-2-21,2-3 0,4-3 5,-4 6 1,4 4 0,-2-1 0,-1-3-60,0-4 1,5-7 52,-1 1 1,1 2-1,0-3 1,-3-4 13,-2-3 0,4-7 35,-6 1 1,1 1-1,-5-1 1,0-2 90,0-1 1,0-2-51,0 1 1,-5-1-1,-1 0 1,0 0 264,-1 1-282,-4-1 0,10 0-218,-4 0 162,3-6 1,4 0 0,3-5 0,4 2 17,4-2 1,6-1 40,0-2 1,8-2 0,0-1 0,6-3 72,3-2 1,2 0-48,5-2 0,-1-1 1,1 7-1,1 0-2,4 3 1,-4 1-56,3 0 0,4 0 1,-1 0-1,1 0 64,-4 0 0,-3 1-43,-1 4 1,5-3 0,0 4 0,1-1-48,0-1 1,4 1 11,-6-5 1,5 0 0,-3 0 0,0 0 61,0 0 0,-2 0-85,-4 0 1,-2 0 0,-1 0 0,-4 0-40,-1 0 0,-1 5 20,0 0 1,-9 4 0,2-3 0,-4 1-79,0-1 1,-6 0 118,2-1 0,-3-3 161,-2 2 0,-6-4-135,-3-4 0,-2-3 0,0-4 1,3 2-97,2-2 0,-3-7-52,4 0 1,-1-8 0,3 1-1,-3-5-135,-2-3 0,4-8 188,-5-2 0,1-1 0,-3-8 1,4-4 41,0-4 1,0-6 12,7-10 1,-3-1 0,-2 36 0,-1 1 0,5-36 56,-4 4 1,-1 1 111,2 0 0,-4 6 0,-6 3 0,0 4 19,0 1 0,0 3-161,0-3 1,0 10-1,0-7 1,0 5-50,0 2 1,-5-2 60,1 2 1,-1 2 0,5-2 0,0 3-53,0 1 1,0 0 19,0 1 1,0 5 0,0 4-1,2 3 34,2 2 1,-1 1-2,7 3 0,-2 2 0,3 6 1,-2 1 11,2 2 1,-3 2-5,2-3 0,-7-1 82,2 1 0,-10 0-36,-5 0 0,-4 4 1,-5 2-1,-6 1 156,-7-1 0,-1 3-120,-9-5 0,2 7 1,-7-2-1,1 2 1,-1-1 1,-4 2-68,-6-3 0,2 2 0,1 0 1,4-2-79,1 2 0,-7-3 18,-1 1 1,5 0 0,-5 5 0,1 0-21,-5 0 0,-3 2 89,-7 3 1,-2 4 0,-1 10-1,35-8 1,0 2 56,0 0 1,-1 1 0,-1 2 0,-1 1-66,-1-1 0,0 1 0,2 0 1,0-1-1,-30 11 0,2-2 24,2-1 0,-1-2-56,7 2 1,4-4-1,5-6 1,0-1-17,1-3 0,4-4-112,9-6 0,4 0 1,11 0 122,4 0 1,3 6 0,2 2 0</inkml:trace>
  <inkml:trace contextRef="#ctx0" brushRef="#br0">21782 6938 8222,'-9'-8'-158,"-1"3"0,-1 3 1,-2 4-1,-2 4 1,-3 9 347,-1 7-171,-6 4 1,3 9-1,-8 3 1,-2 5 0,-3 3-1,-1 3 1,-2 0-1,2-1 1,3-5 136,3-8 0,8-4 0,3-12-200,3-1-123,8-2 1,2-15-8,6-6 1,0-6-1,1-3 1,2 0-259,2 0 1,0 0 309,-5-1 0,0 1 0,0 0 56,0 0 277,-6 6 1,2 1 191,-5 7 1,6 7-25,-2 2 0,3 4 0,2 1 0,0 0 311,0 1 1,2-1-482,3 0 1,-2 0-1,5 0 1,0 1-349,0-1 1,-4-2-259,6-2 1,-5 1 0,4-6 396,2-2 0,8 5 0,3 0 0</inkml:trace>
  <inkml:trace contextRef="#ctx0" brushRef="#br0">21882 6369 8429,'0'-14'-89,"-2"0"1,-1-1-1,-2 1 1,2-2 0,0-1-1,0-2 805,-2 2-449,0 1 0,0 2 0,1-1 0,0 1 0,3 0 0,-1 0 0,-1-1 0,-2 1 0,2 0 1316,2 0 0,1 4-1198,0 1 0,1 6 1,4 1-313,4 10 0,4 3 60,1 13-63,1-1 0,-1 6 0,0-1 1,0 2-1,0 2-404,1 1 0,-1 5 0,0-3-159,0 1 1,-1-6-1,-2 0-700,-2-5 946,-5-7 0,7 7 1,-5-8 266,2-4 1,-5-13 0,2-14 227,-4-8 0,-1-11 1,0-5-16,0-3 1,5-2-1,1 0 44,2 1 0,0 4 1,3 3 136,-1 5-504,-1-2 1,7 17 0,1-3 0,2 7 0,-1 8-8,-2 6 0,-2 10 1,0 7-90,0 2 0,0 7 1,1 4-15,-1-1 0,-5-4 1,1-3-168,1-1 0,-5-7 652,-1 2-14,-3-3 1,-2-19 0,0-8-1,-2-10 279,-3-9 1,2 0 0,-5-8-35,2-1 1,-4 3 0,6-4-196,0-4 1,3 1 0,1-3-219,0 7 1,6 0 0,4 5-53,2 3 0,3 2 1,0 7-1,3 6-538,1 5 0,6 8 0,-3-2-199,0 4 1,3 7 0,-4 4-245,1 2 0,-3 9 0,2 1-116,-6 0 0,6 3 1,-10-4 6,0 1 0,-1-3 1039,-1 5 0,4-7 0,-5 4 0</inkml:trace>
  <inkml:trace contextRef="#ctx0" brushRef="#br0">22834 6056 8429,'-8'-14'-96,"0"5"1,5-1 0,-3 1-1,0-1 1153,-1 1-567,-4 5 1,3-7 0,-4 5 0,1 0 1001,1-1 0,7 1-552,-2 1-715,4 4 0,1-7 0,1 3 0,2-4 1,4-4-46,1-1 0,1 0 1,7-1-142,3 1 1,-3 0 0,3 0-99,-4 0 0,0-5 0,-1 0-111,0 1 1,0-2 0,-1-1 62,-4-1 1,2 3 0,-6-3 42,-2 1 111,-1 2 1,-4 5-1,-2 2 1,-4 1-66,0 1 0,-5 7-39,4-2 0,-4 10 0,0 4-138,4 4 0,-2 3 0,6 3-212,2 4 1,1 9 0,2 1-567,0-1 721,7-2 1,1 0 0,6 1 0,0 1 0,2-4-165,3-2 0,-3-9 0,4 2 186,1-3 0,-1-8 0,5-3 59,-1-4 1,-6-2 0,2-4 101,1-5 0,-6-9 0,4-4 1,-3-4-104,-2-2 1,1 1-1,-1-2 3,0-3 0,-5 1 0,1-4 100,1 1 0,-3-4 1,1 2-13,2 1 0,-4 1 0,-2 8 0,-2 2 654,1 1 0,-2 12 462,3-2 0,-5 4 681,-5 1-1452,3 2 1,-9 14 0,5 2-106,-2 4 1,5 6-1,-3 1-150,-1 2 1,6 2 0,-4 4-415,3 1 1,2-1-1,0 1-639,0-1 699,0-6 1,0 5 0,2-5-1,1 2 1,2-2-314,-2-1 0,3-7 623,-1-5 1,5-7 195,-6-2 1,1-8 0,-5-11 441,0-5 0,0-3 1,0-1 590,0 0-844,0-1 0,0 1 0,0-1 0,0 2 0,0 4-39,0 4 0,2 3 1,2 2-203,6 0 1,3 6-1,2 3-240,4 3 1,-1 2 0,5 2-618,3 3 1,0 3-1,3 7-1078,-1 4 1018,1-3 1,-6 5 0,0-9 0,-3-1 807,-2-1 0,-3-7 0,0 3 0</inkml:trace>
  <inkml:trace contextRef="#ctx0" brushRef="#br0">23517 5289 7685,'0'-15'226,"0"6"0,0-1 0,0-1 3171,0-1-2850,0 4 0,6 1 0,3 9-691,4 3 0,1 3 0,2 6 0,1 2-263,2 3 0,5-2 0,-3 5 0,-1-1-220,1-4 1,-7-1-1,-5-2-33,2 0 1,2-1-2,1-4 1,-4-2 691,-1-7 1,-6-7 0,2-2 424,-3-4 1,-1-6-1,2-1-17,2-2 0,2 3 1,-3-3-267,6 1 1,-2 2 0,1 5-277,2 0 0,3 6 0,4 1-466,1 1 569,0 5 0,-5 1 0,0 7 0</inkml:trace>
  <inkml:trace contextRef="#ctx0" brushRef="#br0">23716 4393 8387,'0'-30'281,"-2"-3"0,-1 11 0,-2-2 0,2 2 771,1 1 0,2 7 1,2 6-1,3 2-546,4 3 0,9 7 0,1 6 1,0 4-442,1 5 0,2 5 0,7 9 0,-1 6 15,0 7 1,2 5-1,2 7-142,1 4 0,0 4 0,-4 8-160,-15-36 1,0 0 0,0 3 0,-1-1-1,12 34-56,-1-5 0,-5-4 1,3-9 72,-1-4 0,-2-5 0,-5-9-21,0-5 0,0-8 1,1-2-1,-1-3-336,0-3 1,-5-1-376,1-2 212,-7 1 0,8-6 725,-6 1 0,0-1 0,-5 5 0</inkml:trace>
  <inkml:trace contextRef="#ctx0" brushRef="#br0">24554 4393 8330,'-14'-21'439,"5"6"1,1-4 0,2 3 0,2 2 174,3-1 0,7 7 0,5 5 1,7 8-1,5 8 0,4 7-511,2 7 0,1-2 0,1 10 0,2-2-337,-1 0 0,-2 5 0,-2-4 1,-1-3-73,-3-1 0,-4-3 421,-5-3 1,-7-4 622,-4-6 1,-2-7 0,-4-7-362,-2-8 0,-4-11 0,-8-5 0,-1-3 102,-2-1 0,1-2-731,9-3 0,-4 7 0,5 0 1,0 2-990,4 2 1,-3 4-215,2-1 0,1 4-773,4 0 1341,0 8 0,6 0-206,4 7 1081,2 7 0,2-1 217,1 3 1,-6-2 210,1-7 1,-6 0 353,6 0 0,-7-7 35,2-2 1,-4-4 0,-1-1 114,0 0 0,0-5 0,0 0-454,0 2 0,-6 1 1,-4 3-1,-2 2-80,-2 2 0,-5 4-388,0-5 0,-5 7 0,5-2 0,0 7 83,-1 7 1,4 3-203,-3 11 0,3 3 0,3 7 0,4 3-417,4 0 1,4 10 165,1-3 0,11-2 0,3-3 0,3 1-365,4 2 0,1-1 401,6-7 0,-1-1 0,-2-15 167,-1-4 0,-6-1 0,0-9-369,-2-4 719,-2-5 1,-6-15 0,-3-3-1,-3-4 1,-2-5 154,0-5 0,-2-3 0,-1-2 0,-3 0 117,-2 1 1,3-6-241,-4 1 0,5 6 0,0 8 0,2 3-55,2 1 0,2 7-222,2 3 0,9 10 1,8 4-1,1 5-148,3 5 0,7 7-43,1 7 1,5 7 0,-5-3-388,-2 4 1,4-2 0,-2 1 74,-1-1 0,-7 5 1,-3-6-1,-1 1-1946,-4-1 2513,-1 2 0,-8-10 0,-2 5 0</inkml:trace>
  <inkml:trace contextRef="#ctx0" brushRef="#br0">25137 4123 8330,'0'-22'0,"0"1"0,0 7 645,0 0 0,7-1 0,2 3 523,4 2-775,7-2 1,-2 10 0,5-3 0,3 5 0,1 5 2,1 5 0,0 2 0,1 2-399,-1 1 1,-6-1 0,-3 0-333,-3 0 0,-2 1 0,-1-1-940,-3 0 1421,-4-6 1,-8-3-1,-2-10 1,-6-6 380,-3-7 0,-1-5-228,0-10 0,-5-5 0,-2-8 0,1-3 374,-1-2 0,2 4-246,5-5-508,6 6 1,2-1 0,6 9-1,0 6 1,2 7-1064,2 6 1,6 9-1,7 6-347,2 2 0,11 10 1,-1 6 1490,1 8 0,0 5 0,-2 2 0</inkml:trace>
  <inkml:trace contextRef="#ctx0" brushRef="#br0">25692 4009 8330,'0'-14'423,"0"0"1,0-1-1,1 0 1134,4-4 0,-3-3 721,3-7-1906,-4 1 0,-1-1 1,0 1-1,0-1 1,0 1-1,-1 1 1,-3 3 1417,0 5-1884,-7 4 1,3 2-756,-7 4 0,6 13 810,0 10-577,5 10 0,-2-2 1,6 7-1,0 1 1,2 1-20,2 2 0,4 1 1,6-6-1,1-1 167,-1-3 0,5 1 399,0-6 0,1 0 0,-2-7 0,1-2 179,-2-5 0,4-4 93,-2-1 0,4-12 0,-4-7 0,-1-8 323,-3-6 0,-2 1-88,-3-6 0,-3 0 0,-3-4-58,0-1 0,3 0 0,-4 2 34,2 3 0,6 4 0,-4 7 0,3 3-214,-1 5 0,6 10-187,4 4 1,1 5 0,-2 6-1,2 8-240,2 8 0,-4 10 26,1 1 0,-4 7 1,-2-4-1,-4 2-229,-4 0 1,-3-7-57,-2 3 1,0-1-1,-2-5 1,-3-6-2,-4-4 0,-4-6 559,-1-2 0,0-4 0,0-9 179,-1-6 1,1-3-1,-2-13-55,-3-5 0,4-5 0,-3-7 0,6-1 383,2 0 0,7-5-484,-2-5 0,4-8 0,2-4 0,6 0-604,7 4 0,6 10-13,9 8 1,-1 4 0,1 12 0,-1 10-614,1 9 1,-3 8 519,-2 5 1,3 9 0,-5 9-1,2 4 615,-1 2 0,-5-1 0,2 1 0</inkml:trace>
  <inkml:trace contextRef="#ctx0" brushRef="#br0">26588 3540 8330,'-8'-14'146,"3"-1"552,3 1-259,-4 0 0,3 0 1,-5 0-1,0-1 1,0 1-1,-1 0 1,-1 0 1079,1 0 0,-1 1-969,-4 3-448,6 4 0,-4 6 0,2 0 0,-3 0-114,-1 0 0,5 6 0,1 4-239,2 3 1,-1 1-1,4 0-118,-2 0 0,1 0 1,4 1-659,0-1 671,0 0 333,0-6 0,0 0 0,1-5 36,4 2 0,1-2 0,5-6-295,-1-2 1,-1-4 92,5 4 0,-4-6 1,-1 3-1,1-2-29,-2 1 1,4 4 160,-2-4 0,-2 1 0,0-3 626,-2 1-41,5 1 1,-9-5 1432,2-1-1549,-2 1 1,-8 6 0,-4 3 8,-2 4 0,2 7-454,1 4 1,4 4-1,-3 5 1,2 5-315,2 2 1,3-2 74,1 0 0,0-1 0,0 6 0,0-2-512,0-4 0,5 3 404,-1-7 1,7-2 124,-1-7 1,3-1 326,1-9 1,-5-3 0,-1-13 0,0-3 167,0-5 1,-5-2-93,2-3 0,1 1 1,-1-2-1,-2-2 323,-1-1 0,2 1-296,1 9 1,0-3-1,-5 7 1,1 2-38,4 1 1,-2 8-353,7 4 162,-7 2 0,10 4 0,-4 2 0,4 6 0,1 4-364,0 5 0,-4-2 0,-1 5-65,2-1 0,2-2 0,-1-5 28,-2 0 0,1 1 1,-5-3 63,2-2 535,-5-4 1,4-8 0,-7-2 0,0-6 393,0-2 0,-2-9-234,-3-3 22,4-2 1,-12-3-1,5 1 1,-1-2-1,1-2 99,2-1 0,-4 0 0,5 4 1,2 2 171,2 4-728,1 2-169,0 7 0,6 6 154,3 3 82,4 10 1,1 3 0,0 8 0,2 1-1,2 4 1,1 1 257,-2 3 0,3-1 0,1 3 10,1 3-21,-4 1 1,2-1 0,-4 3 0,1 7 0,2 4 283,-1 4-419,-9-1 1,4 0 0,-5 1 0,-1-1 0,-2 0 0,-3 1 0,-2-2-2,0-2 1,-2-8-142,-3-3 0,-2-4 0,-8-6 0,1-5-256,0-7 0,4-5 262,1-6 0,-1-1 0,-2-4 8,2-5 0,-1-7-12,7-2 0,-3-6 0,4 1 1,-2-4-124,2-5 1,2 3 149,1-4 1,4-2 0,3 0-135,1-1 1,1 1-1,5 4 112,0-1 1,5-5 0,0 4 0,0-1-10,2 0 0,-5-3 153,3 5 1,-4-6 0,0 2 0,-3 1 399,-2 3 0,1 3-74,-6 1 1,-1-2-1,-5 2 312,-4 7 1,-3 6-371,-6 7 1,0 4 0,-1 10-249,1 4 1,5 6 0,1 3 0,2 8-180,2 5 0,3-1-23,1 4 0,6 0 1,4 1-1,2 0-256,2 0 1,5-4 131,0-7 0,7 1 0,-3-6 131,4-2 1,3-7-1,2-7 1,3-6-1,1-8-226,3-7 0,-4-8 82,-2-8 0,0-5 1,-2 1-1,-5-5-527,1-4 1,0 1 201,2-6-3051,-1 0 3636,0 1 0,-4-4 0,0 6 0,1 0 0,2 2 0,1-1 0</inkml:trace>
  <inkml:trace contextRef="#ctx0" brushRef="#br0">24668 6468 8330,'-14'-28'707,"0"0"1,1-1 0,4 2 0,4 4 3335,3 4-3904,9 9 1,1 5 0,7 12-1,4 7 1,5 10 0,3 6 0,1 4-1,1 3 1,-1 4 649,1 5-1381,-1-2 0,-4 10 1,-2-7-1,-2-1 0,-2-2 1,-2 0-1,-4 0-2344,-2-1 1,-4-8 2668,-6-11 1,-8-13 0,-6-2 0,-10-6 266,-7-3 0,-1-12 0,-6-7 0,5-11 0,-5-7 0,0-4-13,2-8 1,1-6 25,7-7 1,4-9 0,13 31 0,1-2-1,2-1 1,1-1 254,2-1 1,2 0 0,2 3 0,2 1 154,8-35 0,7 9 0,14 7 0,5 8 516,7 10 1,3 5-387,7 9 1,-6 6 0,2 4 0,-2 7 371,-3 7 0,0 10-738,-15 8 0,-3 7 0,-12 10 0,-4 6-16,-4 5 1,-5 6-235,-5-1 1,-2-3-1,-9 5 1,-2 0-528,-1 3 0,-4-4-208,4-6 0,-5-1 0,4-7 0,-1-4-812,0-5 0,2-5 698,5-5 0,5-8 912,-1-2 0,1-3 0,-5-2 0</inkml:trace>
  <inkml:trace contextRef="#ctx0" brushRef="#br0">25152 6269 8330,'20'-14'425,"1"2"0,2 2 1,-4 5 708,-3 4 0,-2 2-484,1 4 0,-1 3 0,2 8 0,1 3 137,2 4 0,1 0-903,-1 0 1,4-1 0,3 2-1,0-5-9,-3-3 0,1-4 110,5-2 1,-3-4-1,-2-6 1,-5-1-211,-3-4 1,-7-9 197,1-10 0,-7-3 1,0-1-1,-8-2 289,-9-3 0,-5 3-177,-5-4 1,-2 0 0,2 0-1,-3 4 70,-1 5 1,-1 3-251,1 3 0,1 5 0,3 0 0,5 7-580,3 6 0,7 1-166,0 0 0,4 1 0,-3 4 0,2 6 841,2 7 0,9-3 0,3 6 0</inkml:trace>
  <inkml:trace contextRef="#ctx0" brushRef="#br0">25578 6127 8330,'14'-1'230,"1"-4"0,-1-3 618,0 0 0,5 2 0,2 6 0,1 0 117,3 0 1,2 0-822,1 0 1,1 0-1,1 1 1,1 3-151,2 0 1,1 1-1,-6-5 1,-1 0-188,-3 0 1,-4 0 409,-6 0 1,-6-6 0,-3-4 0,-7-2 278,-7-3 0,-2-4-168,-13 1 0,-1-3 0,-7 4 0,-2-2 135,-3 1 1,4 1-254,-5-2-384,7 9 0,-4-7 0,6 12 0,1 2 0,-1 2-891,1 1 1,6 1-1,3 4 1,5 4-948,4 4 0,-1 1-571,6 0 2583,1 1 0,-3-1 0,0 0 0</inkml:trace>
  <inkml:trace contextRef="#ctx0" brushRef="#br0">25663 5360 8330,'7'-23'333,"-1"3"1,5 7 0,0 2 260,5 2 0,-2 6 0,7 1 0,-2 8-269,0 9 1,6 13 0,-3 2 0,2 5-326,-1 4 0,1-2-255,5 0-192,-1 1 1,-1 0 0,-2-1-1,-3-3 1,0-2-443,1-2 0,-6-3 0,2-3 1,-3-5 888,-2-4 0,-5-7-222,1-3 1,-7-5 0,2-5 156,-4-4 426,-1-4 1,0-1 0,0 0 1102,0-1 0,2 6-246,3-1 1,-2 7-824,6-1 0,1 2 0,4 2-249,0 0 0,2 2 1,1 1-1,2 1-291,-1 0 0,-3 2 1,1-1-270,3-2 1,-3-2 0,3-1-1515,-3 0 1672,-2-6 1,-5-2-1,-1-6 1,-1-2 0,-4-3-1,-2-3 1,-1-2-329,0 1 1,-4-6 578,-1-4 1,-6 0-1,1 6 1,-1 2 148,2 1 0,1 8-474,3 2 1,5 2-193,0 7 1,7 2 197,7 7 273,0 4 0,0 8 0,2 1 0,1 2 0,2-1 53,-1-2 0,-7-4 1,-2-2-1,1-4 36,-2 0 1087,4-4 1,-9 3 0,5-10-13,-1-5 0,-1-4 0,-3-3 0,3-4-126,2-1 1,-3 3-316,5-4-607,-1 5 0,10-2 1,0 5-1,-2 1 1,1 2-142,1 2 0,-2 4 0,5 6 0,0 1-274,0 4 1,-4 3 136,1 6 0,-3 2 0,-2 0 0,0 0-63,0-4 1,-6-1 203,-3 3 1,-4 1-46,-1-1 1,0-5-118,0 1 1,-6-2-1,-2 3 1,-3-2-2474,-3 2 2707,3 2 0,-16 1 0,5 0 0</inkml:trace>
  <inkml:trace contextRef="#ctx0" brushRef="#br0">26616 7122 8330,'-9'-9'-39,"-1"-1"1,-3 1-40,-4 1 284,1 2 1,-6 9 0,3 5-1,-4 9 1,-4 7 0,-2 7 0,2 4-1,4 5 1,5 1 0,7 1 0,6 3-1,5-1 1,7-1-494,7-7 0,8-5 1,10-4-1,4-5 181,5-7 1,-1-7 0,7-10 0,-3-4 102,-1-9 0,-7-5 0,-3-10 0,-4-3 272,-5-5 0,-5-5 0,-10-3 0,-4-3 429,-4-1 0,-12 6-112,-3 1-460,-10 0 0,-3 9 1,-7-4-1,-3 6 1,-1 7-261,2 6 0,3 9 0,9 6 0,5 2-1064,4 2 0,2 6 1198,3 4 0,10 9 0,8 3 0</inkml:trace>
  <inkml:trace contextRef="#ctx0" brushRef="#br0">26943 7023 8330,'24'0'223,"-1"0"0,3 0 590,1 0 1,4 0 0,1 0-1,-4 1-380,-1 4 0,-2 5 0,-9 9 0,0 3-392,-3 0 1,-9 5-240,1-4 101,-3 4 0,-4-5 1,-3-3-1,-4-3 1,-4-3 26,-1-4 0,0-2 0,-2-9 0,-1-3 191,-2-4 1,-5-12 322,5-7-404,0-1 0,10-16 1,1 0-1,0-4 1,1-4-346,1-3 0,9 0 0,11-1 0,10 1-997,8 4 1,4 5 518,7 9 0,4 6 594,1 13 0,-1 0 0,-4 12 1</inkml:trace>
  <inkml:trace contextRef="#ctx0" brushRef="#br0">27526 6923 8693,'-14'0'1570,"0"0"-668,-1 0 0,1 5-410,0 0 1,1 1-1,2-3 1,3 4-399,2 1-310,-5 1 0,9 5 1,-2 0-97,2 1 1,4-1 122,2 0 0,4-6 1,6-3-1,1-4-257,-1-1 0,0-1 685,0-4 1,-4-3 0,-1-8 0,1-1 378,-2-2 0,0-2-431,-4 3 1,-1 2 0,5-3 0,0 3 97,0 2 1,2 0-266,4-1 0,0 6 0,0 1 1,2 2-406,3 2 0,-2 3-29,7 1 1,-5 0 0,5 1 0,1 3-251,2 0 0,-5 6 602,-3-5 0,-3 1 0,-2-3 114,0 2 0,-6-2 83,-3-8 0,-4-3 0,-1-7 1,-1-3 423,-4-1 0,-3-6-202,-6 1 0,1-3 1,2 1-1,3 0 14,2 3 0,1 5-361,5-1 1,0 3 0,0 2 0,0 0-94,0 0 1,7 6-42,2 3 1,4 4 0,1 1 0,0 0-430,0 0 1,1 4 194,-1 1 1,-5 1 0,1-2 199,1 0 274,2 1 0,-4-5 241,0 0 0,-5-2 123,0-2 1,-2 1 0,-2-7 846,0-1-1445,0 5 0,2-1 0,2 7 0,6 0-151,2 0 0,4 7 255,3 2 1,-1 5 0,7 5-1,3 5 57,4 3 1,1 3 430,-5 3-423,1 3 0,-1 4 1,1 1-1,-2 5 1,-5 1-160,-8 2 1,-5 3-1,-5-3 1,-1 0-184,-5 0 1,-4-8 170,-8-8 0,-1-4 1,0-6-1,-3-5 1,-1-7 0,0-5 183,5-6 1,0-8 0,1-6-1,2-8 11,2-5 0,6-3-757,-2-3 1,3-3-1,2-9 1,0-2-1100,0-5 0,7-2 1781,2 2 0,10-10 0,3 4 0</inkml:trace>
  <inkml:trace contextRef="#ctx0" brushRef="#br0">28294 6625 8330,'-8'0'637,"2"0"1,4 1-103,-3 4-113,4-3 0,-6 10-4,7-2 1,2-4-135,3-1 1,4 1 0,8-1 35,2-2 1,2-8-232,-2-4 1,1-5 0,6-5 0,-4-5-277,-2-3 1,4-8 156,-5-2 0,-2-5 1,-7 1-1,-5 2 109,-4 1 1,-2 6-65,-4-1 1,-5 6 0,-7 7-1,-2 7 39,2 5 0,1 7-60,2 10 0,1 4 1,4 14-1,4 4-37,3 4 0,9 3 20,2 5 1,8-1 0,4-1 0,1-3-93,3-5 1,2-4-18,2-5 1,4-1 0,2-9 0,-1-6 82,1-5 1,-3-15-103,-9-7 0,3-11 0,-9-5 1,-3-3-392,-3-6 0,-8 1-202,2-4 1,-3-4 743,-2-1 0,0-9 0,0-4 0</inkml:trace>
  <inkml:trace contextRef="#ctx0" brushRef="#br0">29332 5715 8330,'-7'-22'554,"4"-5"1,-5 5 0,0 0 0,2 3 54,0 3 1,3 10 0,9 6-1,8 9 1,8 9 0,5 7-489,2 6 0,5 6 1,3 4-1,-1-2-149,-3-1 1,2 0-1,-2 3 1,-1-1-285,-2-2 0,-3-12 368,-4 3 1,-4-15 0,-9-3 346,-6-8 0,-4-12-79,-4-15 0,-6-11 0,-7-7 0,-4-10-148,-1-8 0,6 0-479,2-7 0,1-1 0,9-6 0,1-3-1203,1-2 1,10 6 716,6 2 1,2 14 0,8 14-1,2 10-715,6 8 1,-7 11 1503,4 9 0,-10 22 0,1 7 0</inkml:trace>
  <inkml:trace contextRef="#ctx0" brushRef="#br0">29886 5544 8330,'-14'19'72,"1"0"1,2-3 338,2-5 1,-1 2 428,-4-4 0,0 2 1,0 0-1,-1-1 302,1 1 1,5 2-1082,-1 1 0,7 0 1,-2 2-1,4 1-211,1 2 1,0 0 35,0-5 0,4 5 1,3 0-1,2-3-183,7-5 1,-2 0 240,5-6 0,-3 0 0,-2-7 0,0-3 492,1-4 1,-1-5-179,0-5 1,-4 1-1,-2-4 1,-1 0 254,1 0 0,2-2-345,4-4 0,0 4 0,0 2 0,2 1-462,3 4 0,-1 1-473,5 2 0,1 6 1,4 3-1,1 4-1089,-1 1 1,-1 6 1315,-3 4 1,1 2 0,-6 4 0,-3 1-731,-5 2 1270,2 0 0,-12-4 0,5-1 0</inkml:trace>
  <inkml:trace contextRef="#ctx0" brushRef="#br0">30000 4691 8330,'-13'-55'84,"4"5"0,4 7 468,3 8 1,2 11 1631,0 6-1767,0 8 1,2 4 0,3 7 0,4 4-1,5 8-116,5 9 0,8 8 1,6 14-1,1 3-99,0 6 0,3 8-225,5 6 1,-21-31-1,-1 2 1,0 0-1,-2 0 1,0-1-1,-1 1-278,1 1 1,-1 0-1,-4 1 1,-1 0-124,3 5 1,-1 0-1,-4-3 1,-1-1 0,0 0-1,0 1 1,6 37-944,-6-5 1,-1-1 953,-3-2 1,-2-12-1,6-7 1,1-8-628,-2-6 1040,4-10 0,-4-7 0,7-7 0</inkml:trace>
  <inkml:trace contextRef="#ctx0" brushRef="#br0">30583 5701 8330,'0'-29'-695,"0"1"1,0-1 959,0 1 0,5 1 600,-1 4 0,6 2 0,-4 7 279,2 0-1172,1-1 1,4 6 64,-3-1 0,-3 7 145,-2-2 1,-3 2 49,3-1-171,-4 2 0,-1-11 114,0 4 1,0-4 107,0-1 1,0 5 0,0-1 577,0-1 176,-6 5-391,4-7-738,-4 11 1,6-2 0,1 10 0,3 7 19,0 4 0,7 10 6,-1 1 1,3 2-1,2 7 1,3-3-433,1-2 0,4 3 325,-4-2 1,5-5 0,-5-5 0,0-5 225,1-5 0,-4-5 0,3-10 0,-3-4 675,-2-8 0,-4-13-493,-1-11 0,-4-5 0,3-2 0,-2-4 297,-3-2 0,4-1-340,-3-5 1,7-1 0,-3-1-1,2 2-713,-1 7 1,1 10-751,4 7 1,0 6-1349,0 8 1,-1 18 1853,-3 15 1,2 14 0,-4 2 764,0 5 0,5 3 0,-5 5 0</inkml:trace>
  <inkml:trace contextRef="#ctx0" brushRef="#br0">31123 5360 8330,'8'-7'-176,"-2"-2"1,-1-4 922,0-1 0,4-5 9,-4 0 0,4-2 1,-2 3-1,-1-5 454,0 1 0,1-3-809,-3 6 1,-2-5 0,4 5 0,-1 2-71,0 1 0,0 7-196,-5-1 1,1 7-720,4-2 1,-3 5 51,2 5 1,4 3 0,0 6 0,2 2-501,-1 3 0,0-3 601,6 3 0,-6-5 1,1-3-1,1-1-386,1 1 667,3-5 0,-1 0 504,0-6 0,-1-6-23,-4-4 1,2-2-1,-6-2 1,0-1 261,1 1 1,-3-5-349,7 0 1,-6 2-1,6 6-350,1 1 0,2 2-228,1-1 262,-6 3 1,6 7 0,-3 4-1,3 4 1,-1 6-54,-1 4 1,-1-4-1,1 4 1,-5-1 57,0 1 1,-3-8 53,-4 3 1,0-3 320,0 3-433,0-6 0,0-3-60,0-10 0,0-3-396,0-6 1,0 0 0,0 0 91,0-1 0,5 6 471,0-1 0,1 7 0,-1-2 19,4 4 259,-2 1 1,1 8 0,-5 4 63,2 6 0,-2 7-826,-8-1 1,-3 4 500,-6 5 0,-7 4 0,-1 5 0</inkml:trace>
  <inkml:trace contextRef="#ctx0" brushRef="#br0">19052 8558 17576,'22'-1'-289,"8"-2"0,11-2 1,12 2-1,7 1 1,6 2-1,2 0-107,-2 0 1,2 0-1,-6 0 1,-4 0-1,-4 0 1,-8 0 417,-7 0 0,-7-2 1,-15-2 132,-12-6 1,-18 2 0,-15 0 0,-8 1 944,-6-1 1,1 3-656,3-5 0,-1 7 0,7-3 0,6 1-144,5 1 0,13-6-416,8 5 1,21-4-1,18 2 1,16 1-717,15 0 0,9 1 719,-34 4 0,0 2 1,-2 2-1,1 0 1,1 2-1,0 0 1,-3 1-1,-2 2-71,31 11 1,-12-3 551,-26 3 1,-8 1 0,-17-1-1,-11-1 386,-15-2 1,-5-2-37,-15 0 0,1-6 0,0-3 0,5-4 787,7-1 1,6-1-1573,9-4 1,7-5-1,14-10 1,14-7-397,15-5 0,17-1 336,14 5 0,-30 15 0,3 2 1,5 0-1,2 0 0,1 1 1,2 1-966,-1 2 0,1 1 0,-2 2 1,0 0 680,-4 3 0,-1 2 410,-1 5 0,0 1 0,-6-2 0,0 1 0,1 5 0,-1 2 0,0-1 0,0 0 0</inkml:trace>
  <inkml:trace contextRef="#ctx0" brushRef="#br0">26716 8430 12030,'-8'-14'222,"3"0"1,3 0 3332,2-1-3035,0 8 0,0-1 0,0 6 1,0 2-1,0 8 0,0 9 1634,0 12-2060,7 6 1,-1 21 0,5 11-1,-6-27 1,0 2 0,0 6 0,1 2-1,0 6 1,0 3 0,1 5 0,-1 2 24,-1 4 0,-1 2 1,2 1-1,-1 1-214,-2 2 1,-1-1 0,1-2-1,0-2 1,0-6 0,-1-2-1,2-7 1,2-1-486,0-7 1,0-2 0,9 32-43,-1-17 0,5-10 0,1-8 0,1-10-980,-1-8 0,6-6 659,-3-9 1,-1-4 0,1-6-1,-1-2 943,0-2 0,-11-4 0,1-7 0</inkml:trace>
  <inkml:trace contextRef="#ctx0" brushRef="#br0">26900 8587 8970,'-1'-29'-24,"-2"1"1,-2-1 64,2 1 446,1 6 1,2 1 0,2 7 0,1 0 0,3 0-1,4-2 1,4 0 524,3 2 1,9-3 0,-3 7 0,7-3-420,8-1 0,3 2-470,16 2 0,5-3 1,17 2-1,-35 4 1,2-1-82,4-2 1,2 1 0,6-2-1,1 1-183,2 0 0,2 1 0,2 1 0,2-1 0,2-3 0,1 0 1,3 0-1,1-1 30,4-1 1,1 1 0,-1-1-1,0 1-15,-24 5 0,-1 0 1,1 0-1,0-1 1,1 0-1,-1 1 1,0 0-1,-1 1 1,1-1-1,0 1 1,-1-1-1,1 0 87,1 0 0,-1 0 0,0 0 1,21-1-1,0-1 32,-1-2 0,-1 0 0,-2 3 0,0-1 0,-4 0 0,-1-2 0,-1 1 0,1 0 11,-1 0 0,-1 0 1,-6 2-1,-2 1 65,-3-2 1,-2 1-1,-5 0 1,-3 0-1,31-8 1,-8-2 495,-9 2 0,-19 2 1079,-14 6 40,-7-4-1456,-9 12 0,-8-4 0,-9 10 0,-4 6-117,-1 6 0,0 1-182,-1 5 1,3 3-1,1 5 1,3 4-626,2 1 0,1 2 732,5 5 0,0 6 1,0 4-1,0 9-714,0 9 0,-5 7 566,3-36 1,-1 1 0,-2 0 0,-1 1-1,2 0 1,0 0 0,0 2 0,-1 1-235,0 2 0,0 0 0,1-1 0,1 1 342,-2 3 0,0 0 0,-1-4 0,1 0 1,2-1-1,1-1 0,1 1 0,1 0-5,1 0 0,1-1 0,-1-5 0,3 0-38,2 0 0,2-1 0,4 32 1,11-5-1,-1-4-49,0 0 0,0-11 84,2 0 0,-4-6 1,-7-3-1,-2-1 5,-2 1 0,-6-7 156,2-3 1,-3-7 0,-2-4 0,0-2 170,0-2 1,-8-2-268,-6-2 1,-2-2-1,-9-1 1,-5-1 524,-7 1 1,-10-3-636,-5 1 1,-10-1-1,-7 3 1,29-6-1,-1 0-21,-6 0 0,-1 1 0,-3 0 0,-2-1-179,-3 0 0,-2-1 0,-5 3 0,-2-1 1,-3-2-1,-3 0 0,-4 1 0,-1-1 18,-4 1 1,0 0 0,26-2 0,0-1 0,-1 1 104,2 0 1,-1 0 0,0 0-1,-25 4 1,-1-1 0,24-3-1,0 0 1,0 0 0,0 1 0,0 1-1,1-1 121,0 1 1,0-1 0,0 1 0,-25 3 0,1 0 181,7 2 1,2-1 0,-1-3-1,1-1 1,1 2 0,1 0-1,3 0 1,2-1 128,4 0 1,2 1-1,3-1 1,1 2-176,10-1 1,1 0 0,1-3 0,1 0 0,-26 1 0,7-4 209,10-1 0,8 5-428,13 0 1,10-1-1112,4-4-333,9 0 441,-1 0 1,24-1 1097,5-4 0,14-3 0,-1-6 0</inkml:trace>
  <inkml:trace contextRef="#ctx0" brushRef="#br0">28692 8331 10938,'8'-43'-257,"3"1"0,-5 0 1,0 5 315,1 3 0,-3 11 0,-4 4 3393,0 3-2766,0 8 1,0 3 0,0 12-1,2 7-47,3 8 1,-4 11-411,4 5 1,1 9-1,1 7 1,-1 6 126,0 6 0,4 4-314,-5 1 0,4 8 0,-5-35 0,-2 1 1,2 4-1,-1 3-291,0 3 1,0 2 0,0 5-1,-1 1 237,-2 0 1,0 1 0,2 2-1,1 0 1,-1 2 0,0 1-1,0-1 1,-1-2 100,0-3 0,0-1 0,2-5 0,0-2-88,2-2 0,0-2 0,1-2 1,2-3-1,0-2 0,1-2 1,12 32-534,1-13 0,-3-13-184,5-6 1,-7-4 0,0-8-3767,-5-1 3529,-6-10 1,-12-21 952,-2-4 0</inkml:trace>
  <inkml:trace contextRef="#ctx0" brushRef="#br0">27697 8644 8465,'-7'-37'326,"6"3"1,-4 7-1,5 1 1,6 6 0,7 2 205,4 6 1,9 2 0,-1-1 0,6 3 0,6 2-1,1 3-159,0 1 0,-2 9 0,2 4 0,-5 6-373,-3 7 1,-8 4 0,-4 4-1,-7 3-43,-7 1 0,-4 3 1,-4 7-1,-6 2-245,-3-3 1,-5 0 185,-1-3 1,-5 1-1,3-2 1,1-5 243,-1-7 0,7-2-49,5-8 1,5 0-1,1-7 1,6-1 44,7-1 0,14-7-272,4 2 1,15-4 0,1-1 0,3-1-1224,2-4 1357,5 3 0,3-10 0,8 4 0</inkml:trace>
  <inkml:trace contextRef="#ctx0" brushRef="#br0">29232 8530 11515,'0'-29'56,"0"3"1,0 0 0,3 4-1,5 2 1,8 2 0,6 1 0,7 1 477,2 2 0,9-3 1,-2 9-1,4 0-461,6 3 1,1 3 0,1 4 0,-7 3 0,-8 6 0,-7 6-316,-4 7 0,-5 3 0,-10 1 1,-6 2 118,-6 3 0,-6-1 33,-10 6 1,1-7 0,-4 3-1,0-4-55,0-2 0,5-1 56,-2-3 0,4-4 0,6-6 188,4 1 1,11-8 20,9-2 1,5-3-1,9-2 1,-1 0-1,1 0 0,-1 0 45,0 0 0,-5 1 0,-6 4 0,-8 3 740,-9 0 0,-14 9-657,-14-3 1,-15 5 0,-14-1 0,-8 2-312,-4 2 0,-2-3-433,0 5 177,6-7 0,8-1 1,11-6 318,7 1 0,4-5 0,7 0 0</inkml:trace>
  <inkml:trace contextRef="#ctx0" brushRef="#br0">27028 9539 8382,'-22'-8'4,"-5"0"0,5 5 0,-1-1 0,0 0 0,3 3 376,3 1 1,-4 0 0,2 0-1,2 0 177,1 0 0,2 0 0,-1 0-63,1 0 1,8 0 0,6 0-295,8 0 0,12 0 0,9 0 0,9 0-274,8 0 0,10 0-64,11 0 96,-27 0 0,2 0 0,-1-2 0,2-1 1,6-1-1,1 0 0,4-1 0,1-1 0,4-2 1,2 0-1,6 0 0,0-1 0,5-1 0,2-1 85,3 0 0,2-1 0,-25 3 0,0 0 0,1 0-94,1-1 0,1 1 1,1-1-1,-1 1 1,1-1-1,-1 1 1,-2 0-1,1 0 1,-1 0-1,23-3 1,-2 0 81,-2 3 1,-1-1-1,-4 2 1,-2 1-48,0 0 0,-1-1 0,-5 1 0,-2 0 0,-4 1 0,-3 0 0,-5 0 0,-2 1 12,34-5 1,-13 5 162,-4-4 1,-13 4 0,-11-3 151,-13 2-308,-14 1 0,-11 5 0,-9 2 0,-6 1-424,-3 2 0,-5 6-72,-5-2 1,0 4 0,1 1 492,3 0 0,-3 0 0,5 1 0</inkml:trace>
  <inkml:trace contextRef="#ctx0" brushRef="#br0">27867 10008 8261,'7'-42'321,"-1"1"1,5 4-1,-2 7 1,1 7 543,-2 2 0,-8 8 0,-10 9 0,-4 4 590,-5 4-1403,-3 4 0,-2 7 0,1 0-1,-3 3 1,1 2 0,0 1 0,3 1-70,1 0 0,8 0 0,9 3 1,2-2-689,2-3 0,6 4 428,4-5 0,9 0 0,6-5 0,5 0 92,3 0 1,5 1 389,-5-1 0,4 0 0,-7 0 0,-3 0 555,0 1 0,-7 4-245,-1 0-355,-9-1 1,-4-3 0,-8-1 0,-2 0-1,-8 0-428,-5 1 1,0-1 0,-5 0 0,-1 0-2324,1 0 2592,5-6 0,-4 5 0,7-5 0</inkml:trace>
  <inkml:trace contextRef="#ctx0" brushRef="#br0">27725 9951 8258,'0'-18'488,"0"-1"0,2 1 1470,2 2-1316,4 2 1,8 5 0,1 1 0,6 0-1,2 2 1,6-2 0,3 1 1705,0 1-2732,6 1 1,-9 5 0,7 0 0,0 0 383,-1 0 0,4 0 0,-5 0 0</inkml:trace>
  <inkml:trace contextRef="#ctx0" brushRef="#br0">29488 9696 8416,'0'-15'-250,"0"1"163,0 0 1,0 0 0,-2 0 0,-1-1 471,-1 1 0,-1 5 0,5-1 0,0-1 0,0-2 1,0-1-1,0 0 0,0 0 148,0 0 1,1 4-1,4 1 1,5-2 0,2-1-1,2 1-164,1 2 0,0 6 0,4-2 0,4 5-298,-1 5 0,5 3-557,-4 6 358,-2 6 0,-1 3 1,-7 5-1,-4 0 1,-4 2-1,-3 2 1,-2 1-519,0-1 1,-2-2 589,-3-2 1,-2-4 0,-8-2-1,1-1 84,0-4 1,4-6 426,1-1 1,6-9 28,-2-1 1,3-6-3,2-8-378,7-1 0,1 1 0,7 0 1,3 1-1,2 2-14,2 2 1,-3 6 0,4-2 0,-3 3-317,-3 2 1,-1 2-301,-2 3 0,1-2 0,-1 6 0,0 2-1154,0 2 1,-4-4 172,-1 1 0,1-7 1507,4 2 0,-6-4 0,-2-1 0</inkml:trace>
  <inkml:trace contextRef="#ctx0" brushRef="#br0">30213 9226 8492,'0'-22'735,"0"2"-155,0 6 0,-6 7 0,-4 7 53,-2 8 1,-3 13-1,1 6 1,2 6-71,2 3 1,-2 2-150,2 5-569,4-1 1,-1 1 0,7-2 0,0-2-1,2-1-161,3 2 0,4-7 0,9-3 0,2-8-119,2-6 1,2 0 224,4-11 1,4-1 0,-2-5 0,-5-6 229,-3-7 1,0 0 133,-7-5 0,-4 2 0,-11-1 0,-3-1 270,-7 2 0,-1 6-379,-13 1 0,1 7 1,-6-2-1,1 4-464,-1 1 1,3 0-146,2 0 1,-1 5 0,7 1-1,4 2 564,3 3 0,8 2 0,-4 1 0</inkml:trace>
  <inkml:trace contextRef="#ctx0" brushRef="#br0">30725 9212 8359,'8'-20'101,"0"4"1,-5-3 926,2 3 1,-1 7-471,-4-1 1,-6 18-1,-3 3 1,-6 10 126,-4 9 1,2 0-462,-7 8 1,2 0 0,-3 6 0,1 3 45,-1 5 0,3-1-175,-2 1 1,2-1 0,-3 2 0,1 1-215,-1 4 1,3-6-15,-2 5-166,7-9 0,-4-1 0,5-7 0,-1-4 0,0-3-409,4-6 0,0-5 0,9-8 0,-1-1-1618,-2-4 735,6-2 1591,-5-7 0,12 0 0,2 0 0</inkml:trace>
  <inkml:trace contextRef="#ctx0" brushRef="#br0">30796 9681 8359,'2'-22'750,"1"3"-136,2 4 1,-1 5 202,-4 1-499,0 5 1,0 0 0,-1 8 0,-4 7 0,-5 7 0,-1 6 0,0 2 243,2 3 1,6 4-712,-2 0 0,3 0 0,2-4 0,0-1-307,0 1 0,7-3 265,2-2 1,5-2-1,5-6 1,5-2-354,3-6 0,1-5-233,1-3 454,-1 0 0,-1-6 0,-3-3 0,-5-4 1,-5-1-261,-5-1 0,3 1 1,-8 0-1,-2 0 583,-5 0 0,0-1 0,-7 1 0,1 0 0,-6 1 0,1 2 0,0 2 0,4 4 90,1-4 1,4 5 1554,-4 0-793,6 2 1,3 4 0,9 2 0,4 7 235,1 7 1,0 1-705,0 9 0,1-1 1,0 9-1,1 2-966,-2 3 0,4 0 141,-9 12-432,-2-1 873,-1 5 0,-6 4 0,0 1 0,-3-2 0,-7-2 0,-6-1 0</inkml:trace>
  <inkml:trace contextRef="#ctx0" brushRef="#br1">2019 6355 8332,'0'-14'151,"0"-1"1,-1 1-1,-2 0 931,-2 0 1,0-1 0,4 1 0,-3 0 0,0 0 254,0 0 1,4 6 0,4 5-971,0 6 1,3 6 0,-4 10 0,3 5 0,2 3 0,2 1 273,-3 1 0,6 5 0,-5 3-678,0-1 0,3 5 0,-5-3 0,1 3-382,-1 2 0,3-1 1,-4 1 105,-2 0 28,5-7 0,-6 3 0,3-5 1,-4-4-1,-1-5-502,0-6 1,0-11 1161,0-8 1,0-13 302,0-11-572,0-2 1,0-11-1,2-4 1,1-5 0,3 1 179,2 0 0,-3 3 1,4-1-1,2 2 37,2 3 0,1 3-282,0 7 1,1 1-1,0 5 1,3 8-50,1 7 0,0 7 1,-3 7-1,1 7 54,2 8 0,0 6-51,-5 6 1,-5 2-1,1 7 1,-1-1-318,-1 1 1,0-2 2,-3-3 1,-3-3-1,2-7-498,-2 0 1,-2-5 1093,0-4 0,0-12-63,0-7 1,0-12-1,0-13 32,0-7 0,0 0 1,0-6 61,0-1 1,5-2 0,1-2 0,2 1 90,3-1 0,2 2-217,1 3-102,6-3 1,-2 16 0,4-2 0,-2 6 0,-1 7 65,2 3 1,-5 9-1,3 2 1,-4 10 139,0 7 1,-1 1 9,0 5 1,0 3-1,-1 5 58,-4 2 0,2 0 0,-4-4-558,1-1 1,-5 1 0,3-1-306,0 1 0,-4-6 1,3 1-1,-2 0 0,0-2-2325,2-3 1,0-3 760,-5-2 0,6-2-1132,3-2 3205,-2-4 0,5-12 0,-4-2 0</inkml:trace>
  <inkml:trace contextRef="#ctx0" brushRef="#br1">3086 6355 8245,'0'-14'1405,"0"-1"1936,0 1 1615,0 6-3689,0 2 0,1 22 0,2 4 267,2 4 1,0 1-1018,-5 4 1,5-1 0,1-1 0,0-2-798,1-1 0,2 0 1,-3 4-587,2 0 0,-5-4 1,4-2-948,-1-1 0,-3-1 0,5-2-1691,-2 1 0,4-5 3504,-5-5 0,-1-6 0,-4 4 0</inkml:trace>
  <inkml:trace contextRef="#ctx0" brushRef="#br1">3143 5886 8245,'-15'-21'933,"6"5"0,1-3 0,0 4 1200,0 0 1,5 6 0,-2-1 1644,4-1-3588,1 5 0,1 0 0,4 6 0,4 0-1774,4 0 1,-2 6-1198,3 3 1607,-3 4 1174,10 8 0,0-6 0,1 6 0</inkml:trace>
  <inkml:trace contextRef="#ctx0" brushRef="#br1">3526 6284 8302,'0'22'352,"2"-3"1,1-3 1715,2-2 1,0 0-1010,-5 0-134,6 0 0,-3 1 0,5-1 0,0 0 0,0 0-367,3 0 0,-3-4 0,1-2-899,2-2 0,2-1 223,1-5 0,-1-2 0,-2-4 0,-2-8 314,2-8 1,-3-7 56,2-4 1,-1-2 0,5-6 0,-1 2 291,-3-1 0,4-4 522,0 6-634,-6-3 0,11 6 1,-10 7-1,4 6 1,3 4 150,3 4 0,-3 5 1,3 15-1,-4 8 43,0 8 0,-1 5-627,0 2 0,0 4 0,0 0 0,-1-1 0,-3-2 0,2 1-704,-2-2 1,-2 1 0,-1-11 0,0-2-2134,-4-1 0,-2-2 1319,-1 0 1,0-4 0,2-2 1517,3-2 0,3 5 0,6-3 0</inkml:trace>
  <inkml:trace contextRef="#ctx0" brushRef="#br1">4763 5800 8216,'0'-28'483,"0"6"0,0 3 0,0 3 2221,0 2-1987,-6 6 0,4 9 1,-2 14-1,2 7 0,2 6 1,2 5-1,1 5 393,2 3 1,6 8 0,-2 2 0,4 1-743,1 0 1,0 5-1,0 6 1,1 2-622,-1 3 0,5 0 278,0-2-903,0-9 1,-5-8-1,0-8 1,0-5-4039,1-7 4066,-7-13 1,-2-12 0,-6-8-1,0-7-2176,0-7 3026,-13-4 0,-3-13 0,-12-1 0</inkml:trace>
  <inkml:trace contextRef="#ctx0" brushRef="#br1">4806 6042 8247,'-6'-77'64,"4"1"0,-3-2 318,4 7 0,1 16 0,1 4 348,4 10 1,8 7-1,7 5 1,2 2 558,4 4 1,1 2-736,1 7 1,2 1-1,3 4 1,4 4 521,-1 3 1,3 2 265,-5 0-908,-1 13 1,-5-2 0,1 13 0,-4 1 0,-5 4 328,-5 4 1,-11-2-1,-1 7-818,-6 2 1,-9-1-1,-9 1 97,-1-2-883,-2-7 1,-4 10-1,1-6 1,2-2-1,3-4-624,1-3 1,-3 0 0,5-1 0,2-3-2745,1-1 4209,2-2 0,0-5 0,0 0 0</inkml:trace>
  <inkml:trace contextRef="#ctx0" brushRef="#br1">5488 5743 8260,'2'-7'4150,"3"2"1,-4 10-3295,4 4 0,-3 15 1,-2 6-1,0 6-106,0 8 1,0-1-1214,0 4 381,0 4 0,6-7 1,4 3-1,2-4 0,4-5 1,1-6-1,4-7-664,1-6 1,-3-10-64,5-4 767,-7-3 1,4-10 0,-7-5 0,-2-7-1,-1-6 537,-1-4 1,-7-3 0,2 2 0,-4-4 368,-1-2 1,-1 4-488,-4-5 0,-1 5 0,-5-2 0,1 4-124,-1 4 0,-1 6-1203,-3-2 1,1 10-1,0 1-4725,0 4 4254,-1 3 1421,1 11 0,6 2 0,2 6 0</inkml:trace>
  <inkml:trace contextRef="#ctx0" brushRef="#br1">5972 5772 9344,'0'-14'3621,"-5"7"1,0 7-2768,2 8 0,2 6 1,1 5-1,0 7-463,0 5 1,0-1 0,0 5 0,1-2-1097,4 0 1,8 4 363,6-9 137,6 4 1,-8-12 0,7 4 0,0-7 0,-1-6-88,1-6 1,-2-3 0,2-4 0,-5-3 436,-3-4 0,-4-10 450,-2-5 0,-4 2 0,-6-3 1,0-4 478,0-2 1,-2-2-845,-2 4 0,-4 1 0,-6-1 0,-1 3-212,1 2 0,0 3-169,0 7 1,0 1 0,-1 2-2337,1 2 0,5 6-3084,-1-2 5570,7 3 0,-10 2 0,5 0 0</inkml:trace>
  <inkml:trace contextRef="#ctx0" brushRef="#br1">6256 5203 8396,'0'-19'0,"0"0"0,0 2 2258,0 1 0,0 2 4690,0 0-5087,0 6-1085,0 1 1,5 25 0,1 7 0,2 8-227,3 7 0,7 2 1,1 4-1,0 3-292,1 2 1,-3-4 207,7 5-1169,-6 0 0,7 1 1,-5-3-1,1-1 1,-1-5-1461,-2-4 0,2-1 1,-2-7-1,-4-5-2443,-3-7 4606,-2-4 0,6-2 0,-1 0 0</inkml:trace>
  <inkml:trace contextRef="#ctx0" brushRef="#br1">6669 5715 8224,'9'2'4489,"1"2"1,-3 4-3497,3 6 1,1 1-993,-6-1 1,6 0 0,-3 2-1,1 3-823,1 5 1,-2-2-124,1 1 0,2-5 1,-6 1-1,-2-4 945,-1 0 0,-2 5 0,0 2 0</inkml:trace>
  <inkml:trace contextRef="#ctx0" brushRef="#br1">6768 5175 8336,'0'-10'586,"0"1"1,-1-2 0,-3-2 3510,0-1 1,-1 4-179,5 1-4223,0 6 1,1-4 0,4 9-1200,5 3 0,2-2 177,3 6 1,-6 1 1325,0 4 0,1 7 0,4 1 0</inkml:trace>
  <inkml:trace contextRef="#ctx0" brushRef="#br1">7024 5587 8162,'0'-14'1946,"2"0"0,2 1-683,6 4 0,-2 2 1,0 9-1,-1 3-16,1 4-1306,2 4 0,-1 7 0,1 2 1,1 2-1,2-2 0,1 0 0,0-1-857,0-1 0,-4-1 589,-1-5 0,-1 1 0,3-3 0,-3-1-1430,-2-1 1515,5-7 0,-4 2 1,4-10-1,-3-6 534,-2-6 1,3 1 48,-4-3 0,5-2 0,-4 2 1,0 0 107,1-1 0,4 9-294,-2-3 0,-1 7 1,2-1-99,1 2 1,1 1-907,2 5 305,-6 7 0,5-4 0,-4 5 1,4 0-372,1-1 1,1-3 0,-1 0 900,0-2 57,0-2 0,-1-6 0,-2-5 0,-3-5 450,-2-3 0,4-6 196,-6 1 1,6-3 0,-4 0 0,0 3 2048,1 5-2582,4-3 0,-3 8 0,6 0-329,0 8 0,0 7 178,1 9 0,-1 5 0,2 14 0,1-1-103,2 1 1,0 4 195,-5 0 1,5 2 0,0-4 0,-2 3 399,-1-3 0,-3 4-287,-4-2 1,-2 0 0,-7-4 0,-2-2-202,-3-4 0,-7 3-191,-7-7 1,-7-1 0,3-3-1,-4-1-472,-2 0 653,7 0 0,-11 1 0,3-1 0</inkml:trace>
  <inkml:trace contextRef="#ctx0" brushRef="#br1">2275 8971 8131,'-9'-43'60,"-1"0"1,6 1 0,-4-1 0,1 0 0,3 2 0,-1 3 765,0 5 1,0 2-1,5-1 1,-1-1-279,-4 1 1,4-3-1,-4 2 1,3 2-1,2 2 1,0 6 214,0 4 0,0 3 0,-1 3 0,-3 2 1270,0 2-1591,-1 5 0,5 1 0,0 11 43,0 6 0,0 10-197,0 0 1,2 9 0,1 5 0,3 5 321,2 4 1,1 4-223,6 5-286,-1 8 0,-5 7 0,-3-31 1,-1 2-1,2 2 0,1 0 0,0 5 1,1 0 44,0 4 1,-1 2 0,1 4 0,0 3-1,-1 7 1,1 1 0,1 3 0,1 1-416,0 4 1,0 0 0,-2-5 0,-1-2 326,1 1 1,1-2 0,0-6 0,1-3 0,-2-4 0,1-2 0,-2-3 0,1-3 27,-1-2 0,0-2 0,1 34-87,1-8 0,-2-6 0,3-8 0,-3 0 0,-2-1 0,3-10 0,-4-3 0,0-11 0,-4-4 0,3-8 0,0-4-862,1-1 0,-3-8 0,1-3-875,2-8 1,4-3-2691,-4-8 3962,6 1 1,-8-8 464,6-6 0,1-14 0,4-8 0</inkml:trace>
  <inkml:trace contextRef="#ctx0" brushRef="#br1">2218 8402 8189,'-20'0'-24,"-2"-2"1,0-1 0,3-2 0,3 2 0,2 2 0,1-1 0,2-1 4962,1-2-4360,7 0 1,3 4 0,10-2 0,4-2 213,5 2-684,3-5 1,13 5 0,4-7 0,6-1-1,4-1 1,3-3 0,5 0 185,3-4 1,8 1-156,-2-5 0,3 4 0,6-5 0,-37 12 0,1 0-32,1 1 0,1 0 0,1-2 0,1-1-1439,33-9 1367,-35 12 1,0 1-1,-1-3 1,0-1 0,4 3-1,-1 0 1,2-1-1,-1 0 1,-1 1 0,1-1-4,0-1 1,0 0 0,3 2 0,1 0-1,-1 0 1,1-1 0,0 0 0,0 0-139,0 1 1,-1 0-1,-1 0 1,-1 1 145,-2 3 1,0 0-1,-1 0 1,0 0 0,-1 0-1,0 0 1,36-8-75,-4 1 1,-4 5 121,-7-1 1,-4 2 0,6-3 0,-4 2-180,-4-2 0,3 3 44,-12-2 0,2 6 0,-3-6 0,1 1 670,-1 1 0,-8-3-532,-5 6 1,-3-1 0,-1 2 0,-1-2 535,1-2 0,-6 4-295,1-6 1,-5 7-1,3-3 1,0 1 562,0 0 0,-4-4-594,1 4-31,3-6 0,-6 9 0,3-4 1,-4 1 315,0 0 0,-6 1-129,1 4-656,-7 0-104,3 0 1,-6 6 199,0 3 1,5 4 0,-1 3 0,0 1 93,-3 2 1,4 7 63,0-3 1,4 10 0,-4 5 0,-2 3 153,-1 2 1,-1 6 57,4 3 1,-3 5 0,2 5-1,-2 2 380,-2 1 1,0 5-605,0-4 0,0 5 0,0 2 0,0-1-44,0-2 0,1-7 0,4 3 0,3 2 0,6 7 0,1-1 0,-1-5 0,5 1-1273,0-9 1273,6 1 0,-3-2 0,6-2 0,1-4 0,-1-2 0,1-1 0,-1-4 0,1 4 0,-1-4 0,1-6 0,-3 2 0,-2-5 0,1 4 0,-6 3 0,0-1 0,2-3 0,-5-3 0,3 0 0,-4 3 0,0-5 0,-1 1 0,0-4 0,-1-3 0,-4-2 0,4-4 0,-4-2 0,2-1 257,-1-4 1,1-6-724,-6-2 0,1-5 58,-1 0 487,-4-2 0,4-2 1,-11 0-1,-7-2 157,-4-2 0,-7 0-317,5-5 0,-8 4 0,0-3 0,-4 2-249,-1 3 1,0 1 181,-1 2 1,2 0 0,-7 0-1,-2 0-65,-1 0 0,-6 2 201,-1 3 0,-1 1 0,2 5 0,-5-2 81,-3 2 1,3 2-116,-1 1 1,0 1 0,-7-1-1,-2 0-292,2 0 0,2 0 231,1 1 0,0-1 0,0 0 0,0 0-72,0 1 1,0-6 169,0 0 1,-6 1 0,-1 4 0,-1 0 81,3 1 0,2-1 0,-2 0 0,-2 0 45,-1 0 1,6 1-139,7-1 0,-5-5 1,-4 1-1,1-1-235,1-1 0,3 3 130,-1-6 1,0 4 0,-2-4-1,1-2-137,1-1 1,-3 3 186,8-1 1,1 1 0,-1-5 0,0 2 8,1 2 0,1 0 111,3 5 0,2 1 0,-4 4 0,2 0 70,0 0 1,-1 0-97,6 1 1,4-1-1,0 0 1,0 0-60,1 1 1,3-1-48,5 0 1,6-5 0,0-1-1,3-1-865,3-4-160,1-2-128,8-1 1,-5 0-1211,4 0 1,1-6 790,-2-3 0,6-4 1096,-6-1 0,1-2 0,-6-3 563,1-5 0,-6-9 0,-2-3 0</inkml:trace>
  <inkml:trace contextRef="#ctx0" brushRef="#br1">3740 8317 8338,'-2'-16'-27,"-1"-2"0,-3-1 0,-1 2-71,1 1 1,-3 2-1,4 0 1,2 0-1,1-1 261,2 1 1,0 0 0,0 0 68,0 0 0,2-1 0,1 1 182,2 0 1,4 0 796,-4-1 409,-1 1-193,-4 6-686,0 2 263,0 6 1450,0 0 1,0 6-2165,0 4 0,0 2-94,0 3 1,0 5 0,2 4 0,3 3 129,4 1 1,-1 7-281,2 3-63,-7 9 0,9 4 0,-2 7 0,3 4 1,2 4-1,4 4 1,-3 1 0,3 0 0,-2 0-8,2 0 1,-3-1 75,3-4 1,2-3 0,-2-8 0,-2-1 197,-1-2 0,-2-1-42,0 1 0,0-3 0,-1-7 0,-2 1 238,-1 0 1,-2-1-286,1 1 0,2-2 0,-5-1 0,1-4 143,-1-1 1,4 3-257,-6-5 0,6 5 0,-4-5 1,0 0 127,1 2 0,2-4-143,-4 7 1,6-6-1,-3 1 1,1-3 78,1-1 1,-5-3-13,4-2 1,-1 3 0,3-5-1,-3 2 180,-2-1 0,1-4-143,-3 5 0,-2-7 0,3 4 1,-2-2-138,2 0 0,-4 0 0,4-5 0,-4 0 0,-1 2 0,0 1 0,0 2 0,0 0 0,0-4 0,0-1 0,0 0 0,0 0-780,0 0 1,0 1-55,0-1 1,0 0 0,2-1-1,1-2-4183,2-2 1857,0 1 0,1-1 3160,3 1 0,4-7 0,1 3 0</inkml:trace>
  <inkml:trace contextRef="#ctx0" brushRef="#br1">2389 9824 8516,'-6'-8'380,"-2"1"1,-2 3 0,1-1 2065,-2 2-1824,4 1 1,3 2 0,8 0 0,6 0-1,3 0 321,1 0 0,5 0 0,1 0 0,2 0-254,4 0 1,2-1-444,5-4 0,0 3 0,9-4 1,3 0 100,4-4 1,5-3-197,8-1 1,4-6 0,10-4 0,-36 11 0,0-1-28,2 0 0,0 0 0,1 0 0,-1-1-142,1 1 1,0 0 0,2 0 0,1-1 0,2 1 0,-1 0 0,1 0-1,1 0 27,-2-1 1,0 1 0,-1 2-1,0 0-21,-3 1 0,-1-1 0,2 1 0,1 0 0,-2-2 0,1 0 0,-2 2 0,-1 0 62,1 1 0,0 0 0,-2-2 1,-1 0-26,1 2 1,1 1 0,-2-1 0,1 1 0,39-5 0,-7 0 116,-4-1 1,-3 1-31,1 0 1,2 0-1,-8 0 1,-4 1 39,-7 3 0,-1-2-91,0 2 0,-2 2 1,-7 1-1,-2-1 29,-3 0 0,1 5-120,-2-2 1,2-3-1,3 0 1,-5-1-39,-3-1 1,-2 5 44,1-4 1,-1 1 0,-1-3 0,-3 3 151,-5 2 0,-3-4 172,-2 6 1,-1-3-1,-2 4 781,-2-2-792,-6 1-1379,4 4-1195,-7 0 0,4 1-1320,1 4 3604,0 3 0,-5 12 0,0 2 0</inkml:trace>
  <inkml:trace contextRef="#ctx0" brushRef="#br1">2958 8772 10030,'0'-15'-120,"-2"1"1,-1 0 0,-2 0-1,2-2 1,2-2 0,1 0 413,0 0 0,0-2 1,0-1-1,0-1 0,0-3 1,1-1 290,4 3 0,-4-3 0,4 8 0,-3 0 970,-2 2-1115,0 2 1,0 5 0,0 2 0,0 6 0,-2 10 263,-3 12 1,-2 4-492,-8 13 0,1 6 0,1 8 1,2 2-95,2-2 0,6 7-157,-2-7 0,3 6 0,4-7 0,4-1-297,9-2 0,5-10 368,9-5 0,5-10 0,4-5 1,5-7 426,4-6 0,-3-10-134,4-5 0,-4-9 0,-1-6 0,-2-5 225,-3-3 1,-4-7-302,-5 3 0,-7-5 1,-5 1-1,-4 2 21,-3 1 0,-7 5-186,1-5 1,-8 6 0,-6 1 0,-2 4 14,-3 3 1,0 7-131,-4-2 0,3 0 0,-3 3 1,5 3-1026,4 1-282,-2 6 0,8-1-1916,-5 7 1,6 2 3242,-2 3 0,3 2 1,2 8-1</inkml:trace>
  <inkml:trace contextRef="#ctx0" brushRef="#br1">4906 8501 11232,'0'-22'-150,"0"-3"1,0 4 0,0-1-1,0-1 1,0 1 0,0 1 0,0 2 1527,0 0-1239,-7-6 1,6 9 0,-6-4 0,3 1 0,-1 0 0,2 1 0,1 2 0,2 2 0,0 0 1103,0 0-876,0 6 0,0-5 0,0 4 0,0-4 1,0-1 728,0 0 1,0 4-450,0 1 1,0-1-20,0-4 1,-1 1 794,-4 4-325,3-4-909,-4 12 0,7-4 1,4 10-1,3 6 219,0 6 1,9 1 0,-2 5 0,0 4 196,1 5 0,-2-2-508,1 3 1,4 2 0,0-1 0,-2 1-133,-1 0 0,-2-4-186,0-7 0,0 6 1,1-5-1,-1-1-357,0-2 1,-4-3-305,-1-5 1,0 1 0,6-3-1420,-1-2 0,-5 2 1069,1-2 1260,-1-4 0,12 13 0,1-3 0</inkml:trace>
  <inkml:trace contextRef="#ctx0" brushRef="#br1">3199 10079 14187,'0'-23'-65,"0"-1"1,0-1 0,0-2 0,0-2 0,2 3 0,1 0 971,2 3 1,6-1-1,-2-3 1,6 3-406,4 5 1,-2 4 0,7 0 0,1 1 0,3 2 0,6 2-124,3 5 1,0 4-1,-1 2 1,-1 4-599,-3 5 1,-4 4-761,-4 5 704,-10-3 1,-3 15 0,-8-2 0,-5 2 0,-7 2 0,-8 2 0,-7 0-785,-3 0 1,-1-2 902,-1-5 0,6-1 1,0-2-1,3-3 183,2-1 0,9-7 89,4-4 1,5-7-1,5 2 1,8-4 413,9-1 0,3-1-161,13-4 1,5 3-1,6-2 1,0 2 309,0 2 0,-2 5-260,-4-1 1,-9 12 0,-7-2 0,-11 4 88,-10 2 1,-7-2-272,-9 5 1,-7 1 0,-18 5 0,-8 1 208,-7 3 0,1-5-105,2 1-511,-4-1 1,8-12 0,-1 3 0,8-3 0,6-4-5110,8-2 5265,4-4 0,10-12 0,2-2 0</inkml:trace>
  <inkml:trace contextRef="#ctx0" brushRef="#br1">4920 9625 12972,'0'-24'87,"1"0"0,3 0 1,0 2-1,1 5 2204,1 6-2047,-4 5 0,4 7 0,-6 4 0,0 6 0,0 5 0,0 4 0,-1 2 0,-3 4 1359,0 1-1574,-1 1 0,0 0 1,1 1-1,0-2 1,3-2-1,2-1 1,3-1-1,0-1 1,12 4-284,-2-7 1,10 0 0,4-7 0,10-1 0,5-3 0,4-1 20,5-4 1,-1-3 0,0-3 0,-2-4-485,-4-1 0,0-1 191,-3-5 0,-7-1 0,-5 1 0,-6 0-1489,-4 0 2058,-1-7 0,-5-1 0,1-6 0</inkml:trace>
  <inkml:trace contextRef="#ctx0" brushRef="#br1">5560 9539 11727,'-10'0'454,"1"0"953,5-6-1566,-8 4 901,10-4 1,-4 12 0,6 4-1,0 2 1,0 4 2022,0 3-2614,0 3 0,0 7 1,0 1-1,2 3 1,1 3-549,1 1 307,7 4 0,-3-5 9,7 7 0,-1-1 0,0 1 1</inkml:trace>
  <inkml:trace contextRef="#ctx0" brushRef="#br1">2915 8757 15367,'0'-19'-443,"0"0"1,0 2 0,0 1-1,0 2 1,0 0 515,0 0 1,0 4 0,0 1-1,0-2 1,2 0 294,2 1 0,-2-3 1,4 4-1,-1-4 1,0-1 0,6 0 0,-3 0 0,1-1 28,1 1 1,1 0 0,6 0-1,4 1 144,1 4 0,1-2-497,6 6 1,1 0-1,3 7 1,5 4-957,3 8 0,-3 7-196,0 7 0,-5 7 1045,5 3 0,0 9 0,5 4 0</inkml:trace>
  <inkml:trace contextRef="#ctx0" brushRef="#br1">5631 9809 8517,'0'-9'-146,"0"-1"1,0-1 0,0-1-1,0-3 421,0 1 1,0 5 0,0-1 0,0-1 0,-2 0 418,-3 2 0,2-2 0,-6 4 311,-2-1-664,4 5 1,-5-3-1,2 6 1,-2 0 907,-3 0-1055,7 0 268,2 0 1,6 6-23,0 4 1,0-2 0,2 1-17,2 2 1,0 0-211,5-1 1,-4 2 0,3-2-1,0 2 198,0 3 1,-4-1-207,6 0 0,-2 2 0,3 1 0,-2 4 88,2 1 1,0-3-140,-1 5 1,2-5 0,-2 4 0,3 3 62,1 0 0,-2-4-354,-2-3-92,3 4 1,-7-6-1,5 5 1,-3-1-1,-2-4-1265,-3-1 593,5-2 1,-6 5-1,2 1 900,-2 3 0,4 0 0,2 6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19138 2701 25106,'-34'-13'-656,"3"-4"0,4-3 0,6 1 0,6 3 0,0 2 0,3-1 0,1 3 124,1 2 1,2 2 752,-1 4 1,4 2-1,10-1 1,6 4-1,8 6 1,9-1 346,9 0 0,16 1 0,10-4 1,12 2-196,-33-4 0,1 1 0,3-1 1,1-1 39,5 0 1,1 0-385,3 0 1,1 0 0,7 0 0,2 0 0,6 0 0,1 0 0,4 0 0,1 0 0,2 0 0,1-1 0,-2 0 0,-2-1 0,-1-1 0,-1-1 65,-5 0 0,0 0 1,-1 2-1,-2 0 0,-5-2 1,-1 0-1,-3 0 0,-2 1 133,-5 2 0,-3-1 1,-6-1-1,-1 0 1,28-2-1,-10 2 304,-10 2 1,-13 1-1,-8 0-201,-7 0-753,-12 0 1,-4 1 0,-10 2 0,-6 4-717,-6 0 0,-5 3-405,-7 4 1543,1 0 0,-1 1 0,1-1 0</inkml:trace>
  <inkml:trace contextRef="#ctx0" brushRef="#br1">11958 12951 8445,'0'-9'-226,"0"-1"1,-2 1 0,-1-1 0,-2 1 0,2-2 0,0-2 0,0-1 399,-2 0 0,0 4 0,5 1 1,0-2-1,0-2 144,0-1 0,0 4 0,0 1 39,0-2 0,0-2 0,0-1-83,0 0 0,0 4 1,-1 2-1,-3 0 284,0 1 0,-6 2 1,4-3 184,-2 2 1,0-1-310,-1 3 0,-4 2-284,3-3-7,4 4 1,-2 7 0,5 3 0,-2 6 233,2 4 0,2 3-225,1 6 1,0 2 0,0 3 0,-2 7 76,-3 6 1,4-1-342,-4 8 191,-3-1 0,5 5 0,-5-1 0,0 0 0,2-3-124,-1 0 0,1-5 1,3 1-1,-3-7-107,-2-6 0,5-3-115,-2-5 0,-1-1-165,1-3 1,-2-5-162,3-10 441,2-2 1,-4-9 0,6-3 0,0-4-221,0-4 1,0-6 0,0-1 0,0-2-92,0-4 1,0 0 303,0-3 0,0 1 0,0-2 0,0-2-27,0-1 0,-2-2 174,-2 2 0,2-3 0,-3-7 0,4 0 66,1 1 1,0-2 256,0-4 0,0-1 0,0-1 1,0 5 385,0 6 0,0 7-362,0-1 1,0 5 0,0 4 0,0 5 467,0 3 1,1 4-105,4 2 0,-2-1-282,7 6 0,-1 2-194,5 8 0,1 3 1,-1 6-1,2 0 311,2 0-1,-2 5-348,3 0 1,2 7-1,-1-3 1,1 3 77,-1-3 1,1 4-245,-2-3 1,-3 1-1,3 0 1,-4-2-540,0-3 1,-3-1-100,-2-5 0,2 0 1,-2-1-1,1-2-1341,-2-1 0,4-7 274,-3 2 1686,2-4 0,2-1 0,1 0 0</inkml:trace>
  <inkml:trace contextRef="#ctx0" brushRef="#br1">11346 11601 8448,'-8'-7'-424,"4"-2"1,0-4 0,1-1 292,-1 0 1,-1 4 0,5 1 0,1-2 199,4-2 0,-3 4 0,4 1 0,-1 0 101,-1 0 1,3 3 0,-4-4 305,2-2 0,-1 3-68,-4-2 0,0 6-161,0-6 0,-6 7-214,-3-2 1,-4 4 0,-1 1 0,-2 0 11,-3 0 1,2 7 11,-7 8 1,5 0 0,-5 9 0,1 3 58,0 5 0,-2 4-10,6 7-107,0-1 1,5 2 0,0 2 0,1 5 0,4 1-78,4 2 1,3 3 0,2-10 0,2-1-39,3-2 0,4-3 101,10-3 1,-1-3 0,5-7 0,3-1-15,0-3 1,3-1 51,-1-8 1,1 0 0,-1-10 0,2-2 107,3-1 0,-1-2-18,6 0 0,-7-6 0,3-6 0,-4-5 15,-2-7 1,-1 2-109,-3-1 0,-2-1 0,-7-5 0,1-1 48,-3-3 1,-4 3 6,1-3 1,-4-2 0,-7 1 0,-4-3 233,-5-2 1,-4-2-82,-5-2 1,2 0-1,-7-1 1,0-2 198,2-1 0,-3 0-381,6 4 1,0 7-1,3 2 1,-1 6-407,-2 4 1,0 9 117,5 5 1,-2 8-1,0 2 1,0 8-906,4 5 0,2 6-971,1 0 2118,-4 6 0,12-3 0,-6 7 0</inkml:trace>
  <inkml:trace contextRef="#ctx0" brushRef="#br1">16792 10804 9958,'0'-9'-1966,"0"0"1879,0-3 0,0 5 1,0-3 250,0-1 0,0 3-28,0-1 1,0 4-61,0-5 0,0 6-9,0-6 1,0 5 102,0-4 1,0 0-126,0-6 1,0 6-1,0-1 35,0-1 1,0-1-64,0-3 1,1 3 0,2 1-1,4 1-3,1-1 0,-1 3-17,3-1 0,4-1 1,-1-2-1,4 1 71,1 1 0,2 5-27,-1-4 1,6 4 0,-1-3 0,3 2 15,1 3 0,2 1-39,3 2 1,-1 0 0,4 0-1,-1 0 0,-3 0 0,3 0 56,-2 0 0,6-1 0,-1-2 0,2-2 66,-2 2 1,1 1-158,-6 2 1,4 0 0,-9 0 0,-6 0-131,-5 0 0,-9 6-63,-3 4 1,-3 3-1,-6 1 1,-3 0-117,-8 0 0,-7 0-155,3 1 0,-6 4 478,1-1 0,4 8 0,-1-4 0</inkml:trace>
  <inkml:trace contextRef="#ctx0" brushRef="#br1">16138 11743 16101,'-21'6'-146,"1"-3"0,-6 5 0,4-2 1,2-2-1,1-3 0,0-1 1,0 0-254,1 0 0,7 0 1,3-1-1,4-3 552,5 0 1,7-7 0,11 1-1,6-2 1,7-3 0,7 1-107,7 0 0,6-5 0,8-2 0,5-1 42,5-3 0,-2 3 9,7-2-83,-35 13 1,-1-1 0,3-3 0,0 1 0,4 0 0,0 0-1,0 0 1,-1 1 0,1 1 0,-2 0 138,-1 2 0,-2 1-148,38-7 0,-8 2 0,-1 0 0,-4 1 0,-7 2 40,-10 2 0,-5 6 0,-14-2 0,-5 3-400,-3 2 304,-9 0 0,-8 0 1,-10 0-1,-5 0-54,-2 0 0,2 0 18,1 0 0,-2 0 0,-7 2 0,-1 3 134,2 4 0,-5 10 1,0 3-1</inkml:trace>
  <inkml:trace contextRef="#ctx0" brushRef="#br1">20389 11913 8509,'-19'-4'-409,"0"-1"1,3 0 0,3 0 215,4 1 1,-1-1-1,-2 3 1,1-1 422,1-2 1,1 1-178,-5 4 30,6 0 110,1 0-136,7 0 1,2 0-1,3 0-47,4 0 1,10 0-26,5 0 1,4 0 0,5 0-1,7 0 27,6 0 1,3 0-10,3 0 0,8 0 0,-2 0 0,5-2 0,5-3 0,0 4-7,-1-4 1,-4-1 0,-8 1 0,-4 0-10,-9-1 0,-2 4 182,-12-2-25,-9-4 1,-25 6-114,-13-3 1,-6 4-1,-5 1 1,-2 0 75,-1 0 0,-5 0-95,5 0 1,-4 1 0,7 3-1,4 2-46,-1 2 1,6-3-209,2 4 0,3-4 0,4 4-39,2 2 1,4 2 280,6 1 0,13 0 0,2 1 0</inkml:trace>
  <inkml:trace contextRef="#ctx0" brushRef="#br1">10450 5758 8413,'0'-43'18,"0"0"1,2 2 0,3 2 0,4 2-1,2 3 1,-1 2 781,-5 2-586,-4 2 1,-1 6 0,-1 3-1,-4 3 1,-5 2 0,-4 1 0,-3 3-1,-5 6 1,-4 2 176,-4 2 1,-9 8-1,-2 6 1,-7 12 21,-2 10 1,2 3-311,-4 13 0,0 9 0,24-28 0,1 1 0,1 2 0,1 0-17,3-2 0,2 1 1,-15 33-91,11 3 0,5-5 1,10-2-1,7-6-75,10-7 1,19-12 74,16-6 1,15-9 0,4-7-1,6-6-286,3-6 0,0-5 44,0-5 1,-3-7 0,0-9-1,0-1-327,-5-3 0,-9-2 131,-7-2 0,-8-4 0,-4 2 0,-6 2-558,-12 4 1,-8 8-57,-9-2 1056,-6 3 0,-2 2 0,-6-1 0</inkml:trace>
  <inkml:trace contextRef="#ctx0" brushRef="#br1">10849 5886 8348,'-29'0'-1,"5"0"0,2 0 1,3 1 163,7 4 0,-1 3 0,8 8 1,2 1-1,2 4 0,1-1 344,0 1 0,12-1 0,7-3 0,6 2-666,4-1 0,4-4 1,2-3-1,0-3-230,-1-2 0,4-1 467,-5-5 34,1-6 1,-11-2-1,-1-8 1,-1-3-1,-5-5 188,-5-2 0,-5-8 1,-6 0-1,-1-3 63,-4-2 0,-3-1 1,-8 1-1,-1 2-24,-2 3 0,-2 1-698,2 4 0,4 7 0,-3 3 1,5 5-1602,4 4 1960,6 4 0,-3 6 0,6 0 0</inkml:trace>
  <inkml:trace contextRef="#ctx0" brushRef="#br1">11318 5701 8376,'-27'-7'0,"3"0"581,5-1 0,10 3 1,4 10-1,3 6 599,2 6 0,0 0-758,0 7-472,0 0 1,7 4-1,2 1 1,4-1-1,3 1 1,1-1-1,2 0-587,-2 1 1,1-2 248,1-4 0,-3-2 1,2-8-1,-2-4-822,-1-4 1260,-1-4 1,0-7 0,0-5 0,-1-8 830,-4-9 0,4-7-555,-4-8 0,4 1 0,3-1 0,1 0 516,2 1 0,2 4-434,-2 0 1,-4 13-1,4 1 1,-1 8 4,1 7 0,-3 2-287,2 7 0,3 13 0,-2 6 0,-2 6-326,-1 4 1,-2 1-74,1 3 0,-3-3 0,-1 5 0,-3-4-654,-1-2 1,4 2 10,-2-7 1,-1-4-1,1-1 1,2-4 915,2-6 0,1 4 0,1-5 0</inkml:trace>
  <inkml:trace contextRef="#ctx0" brushRef="#br1">12057 5658 8346,'-14'-14'168,"1"0"0,2 1 0,3 2 1,2 2 2842,3-3-2647,1 6 0,4 6 0,3 10 1,4 4 132,4 5-486,1-3 0,0 10 0,-1-2 0,-2 3 1,-2 1-1,2 1 0,2-1-344,1 1 0,0-1 115,1 1 0,-1-6 1,-2-1-1,0 1-31,-3-1 0,-4-10 402,4 2 0,-4-9 1,4-3 153,2-10 0,2-8 146,1-12 0,-3-7 0,2-3 0,3-5 251,0-4 0,4-2-669,-1-3 1,5-2-1,-4 5 1,2 0-265,4 0 0,-6 8-86,-1 8 1,-5 9 0,-2 7 314,-3 6 0,0-2 0,6 5 0</inkml:trace>
  <inkml:trace contextRef="#ctx0" brushRef="#br1">14531 5416 9974,'-8'-14'130,"-5"2"1,6 4-1,-1 9 1,1 12 0,3 11 675,-1 7 0,0 2 0,5 8 0,0 5-581,0 3 0,2 3 0,2 7 0,4 2 0,2 4 0,-2 2-439,-2-1 1,5-11-1,-3 0 1,1-4-528,1-5 0,-2-8 0,3-7 0,-3-5-1935,-2-7 2663,-1-10 0,1 4 0,2-5 0</inkml:trace>
  <inkml:trace contextRef="#ctx0" brushRef="#br1">14574 5502 8487,'14'-56'-206,"2"6"0,3 7 718,4 9 0,6 4 294,4 1-477,-3 13 1,11-1 0,-2 12 0,7 2 0,6 1 293,4 2 1,-6 4-1,-2 3 1,-6 8-170,-4 0 1,-3 9-396,-7 5 0,-12-1 1,-6 5-1,-9-3-95,-5-1 1,-6 4-54,-9 0 1,-9 0-1,-10-4 1,-3-1-796,-2 0 1,-1 6 313,-4-1 0,4-2 1,-3-5-1,3-4-556,1-2 0,0 6 522,1-3 0,10-2 604,4-2 0,2-3 0,-2-2 0</inkml:trace>
  <inkml:trace contextRef="#ctx0" brushRef="#br1">15299 5758 8497,'8'-10'312,"-2"2"925,0 2 2,-4 1-941,4 18 0,-7-2 1,-3 13-1,-2 1 1,-2 2 877,-3 1-1282,5 1 1,-5-1-1,6 0 1,2 2-1,1 2-343,2 1 1,5-4 0,3-7 0,3-2-74,5-2 0,1-4 365,-3-5 0,1-2 0,-1-7 539,0 0 1,-6-7-280,-3-2 0,-5-8 0,-5-4 0,-5-1 524,-2-3 0,-7 3-105,0-2-491,0 0 1,5 0 0,0 2 0,1 0 0,2 2-550,1-1 0,7 2 0,0 5 0,6 1 518,7 4 0,9-4 0,3 5 0</inkml:trace>
  <inkml:trace contextRef="#ctx0" brushRef="#br1">15668 5857 8372,'-34'-8'356,"10"2"1,0 8-1,7 2 196,3 6 1,6 2 0,3 4 0,3 2-354,2 1 1,13-1-150,6-3 1,6-1-1,5 0 1,3 0-702,5 1 1,-1-6 268,1 1 1,-7-7 0,2 1 0,-4-2 1,-5-2 1,-4 0 343,-6 0 1,-6-6 0,-5-4 0,-6-4 91,-6-5 1,-10 2 193,-5-7 1,-3 2 0,-1-3 0,1 1-22,3-1 0,4 2-931,5 0 0,3 4 702,2-5 0,-2 0 0,4-4 0</inkml:trace>
  <inkml:trace contextRef="#ctx0" brushRef="#br1">15896 5360 8579,'-22'-23'982,"6"8"517,6 5-599,7 7-651,-3-3 1,12 12 0,4 4-1,2 2 1,3 4 0,-1 3 0,0 5 2,0 2 1,1 3-262,-1-1 1,0 1 0,0-1 0,2 1-658,3-1 0,-3 5 115,3 0 1,-4 7 0,0-2 0,1 4 550,2 6 0,5-4 0,5 5 0</inkml:trace>
  <inkml:trace contextRef="#ctx0" brushRef="#br1">16365 5886 8410,'-20'0'0,"4"-5"1321,-3 0-1040,3 0 1,6 5-1,3 2 1,0 3-1,4 4 1,2 4 374,1 1 1,0 0-912,0 0 0,6 1 1,3-1-1,4 0-1156,1 0 0,2-1 1045,3-4 1,-3-2-1,4-7 1,-1 0-336,0 0 1,0-7 692,-5-2 0,1-5 0,-1-5 0,0-3-89,0 0 0,-4-5 381,-1 3 1,-6-1-1,4-1 1,-3 4 783,1 2 0,0 1-430,-5 5 1,1 6-234,4 3 0,2 11-353,2 9 0,-1 0 1,-5 9-1,3 1-341,2 2 1,-5 0 103,2-3 0,-3 1 0,-2-4-35,0 1 1,-7-5 218,-2 2 0,-4-10 0,-1-4 0,0-3-8,0-2 1,-5 0-209,0 0 1,5 0-1,4 0 217,-1 0 0,-2-7 0,-1 0 0</inkml:trace>
  <inkml:trace contextRef="#ctx0" brushRef="#br1">18384 5317 8576,'5'-28'113,"1"1"0,0 1 0,1 4 0,-4 2 889,-2 2 1,-2 4-1,-5 5-197,-9 4 0,-5 10 0,-9 7 0,-1 9-495,-3 7 0,-5 16 0,-8 2 1,1 5-399,4 1 0,-1 5 0,9 4 0,2 1-473,1 1 1,14-4 36,6 2 0,9-4 0,7-5 0,10-6-303,11-6 0,8-9 462,7-12 1,2-6 0,2-13 0,2 0-6,-3 0 0,0-8 322,-3-6 0,-5-7 0,-6-9 0,-4-3 502,-3-5 0,-12-3-67,3-2 1,-9 2 0,2 2 0,-2 2 173,-3 3 1,-1 7 5,-2 8 1,0 11-502,0 8 0,2 8-204,2 11 0,6 3 0,7 6 0,4 1-128,1-1 1,0 1 97,2-1 0,1-4 0,-5-2 0,-1-2-586,-3-2 1049,2-9 0,-18-2 1,-2-11 578,-11-5 1,-2-2-339,-9-13 0,2 1 0,-4-7 0,3-2 346,-3-1 1,1 0-618,1 4 1,-1 1-1,6-1 1,2 2-176,1 4 0,3 2-1862,4 7 1,4 1-803,10 4 1,3 9 1252,6 9 1321,7 10 0,1 3 0,6 7 0</inkml:trace>
  <inkml:trace contextRef="#ctx0" brushRef="#br1">18711 5687 8447,'9'-7'103,"1"-1"253,1 0 1,2 2 118,1 6-260,0 0 1,0 2 0,1 2 0,-1 6 0,-2 3 654,-2 1-953,2 0 0,-5 5 1,2 0-1,-4-2 1,-2-1-425,2-2 274,-4 1 1,7-3 14,-3-2 1,-2-4 0,5-9 608,-1-7 1,4-1-100,-2-12 1,4 4 0,1-4 0,0 1 249,0 0 1,1 5-345,-1-2 1,5 5-1,0 4-458,-2 5-157,-1 4 0,-7 9 0,-1 4 0,-1 7 417,-4 4 0,-2 0 0,-1 6 0</inkml:trace>
  <inkml:trace contextRef="#ctx0" brushRef="#br1">19109 5672 8447,'0'-22'67,"2"3"1,1 3 258,2 2 1,1 6 801,-1 4-758,-4 2 1,7 2 0,-5 3 0,4 5 0,0 8 24,5 4 0,0 4 1,2 5-1,1-1-1005,-1 0 1,0-4 410,0 0 0,0-7 1,1 2-1,-1-3-44,0-2 0,0-1 34,1-4 1,-1-2-1,-2-11 1,-1-3 297,-1-8 1,-5-8 1,4-1 1,-4-8 0,3-1-1,-2 0-699,-3-2 0,4 5-42,-3-3 650,1 3 0,1 2 0,2-1 0</inkml:trace>
  <inkml:trace contextRef="#ctx0" brushRef="#br1">21540 5317 8559,'7'-36'272,"2"4"0,5 8 0,4 10 0,1 8 1,-4 6-1,-2 5 407,-3 4 1,-7 10 0,3 5 0,-1 4 0,0 5 0,-2 5-200,-2 3 0,4 2 0,0 0 0,-2-1-744,-2 1 1,-1 6 0,0 1 0,0 2-1105,0 1 0,0-8 528,0 3 0,0-6 1,-1-5 839,-4-9 0,-3 1 0,-6-7 0</inkml:trace>
  <inkml:trace contextRef="#ctx0" brushRef="#br1">21299 5388 8537,'14'-65'67,"2"5"1,3 7 439,4 5 1,4 17-315,2 7 1,1 8-1,3 5 1,5 3 565,3 2 1,-3 1-412,0 5 1,-1 6-1,5 5 1,-3 5 69,-1 3 0,-6 5-348,1-5 1,-5 6 0,-4 0 0,-7 5-299,-6 4 1,-4-1-464,-7-5 433,0 1 0,-13-1 0,-6 0 0,-6 1 1,-4-1-1015,1 1 1,-7-6-1,-3 0 1272,-3-3 0,-2 5 0,1-3 0</inkml:trace>
  <inkml:trace contextRef="#ctx0" brushRef="#br1">22066 5530 11514,'2'-9'955,"3"-1"0,-4 13-942,4 2 1,-3 13-1,-4 5 1,-1 4 541,-2 1 1,0 2-1156,5 4 456,0-4 1,2 9 0,3-6-1,6-1 1,6-2-1062,7-2 1115,3-6 0,1-3 1,1-9-1,-1-5 1,-1-5 214,-3-5 0,-4-5 0,-7-9 0,-4-6 353,-4-6 1,-3 1-206,-2-4 1,-7 0 0,-2-1 0,-4 0 328,-1 0 1,-2 2-612,-3 5 1,3 6 0,-1 3 0,4 5-2266,4 4 1084,-1-3 0,2 18 1150,4 0 1,15 6 0,5 3 0</inkml:trace>
  <inkml:trace contextRef="#ctx0" brushRef="#br1">22422 5658 9197,'-43'-6'140,"7"-1"0,3-2 0,6 6 657,8 6 1,1 5 0,14 6-1,1 0-697,1 1 0,15-1-265,6 0 0,14 2 1,9 1-1,9 1-673,4-6 1,2 2 643,0-4 0,0-4 0,-2-1 0,-3-3-23,-4-2 1,-7 0 243,-8 0 1,-13-8 0,-18-7-1,-10-7 454,-11-5 1,-17-1 9,-7 0 1,-11 1-1,-1 1 1,-5 4 246,0 2 0,3-4-744,5 5 1,9 5-1,12 6 1,6 2-662,6 3 1,12-4-1692,12 2 2359,9 1 0,27 4 1,4 0-1</inkml:trace>
  <inkml:trace contextRef="#ctx0" brushRef="#br1">22919 5146 8400,'-34'-17'311,"4"3"1,6 7 473,3 9 1,2 7-457,5 10 1,0 4 0,1 5 0,4 2 545,4 3 0,4 4-861,1 5 1,6 1 0,3-1 0,6 0-467,4-5 1,-4 5-102,4-5 1,2-7 0,-2-1 0,-2-4-307,-1-3 1,0-3 338,3-9 1,-3 1-1,3-7-102,-4 0 0,0-8 590,-1 0 1,0-7 0,0 1 0,0-2 224,1-3 0,4 1-111,0 0 1,4 4-1,-4 3 1,0 0 307,2 4 0,1 1-148,6 2 1,-4 0 0,-2 2 0,-1 1-284,-4 2 1,3 4-84,-1-4 1,0 0 45,-4-5 0,-6-2 163,1-2 1,-7 0 0,1-7-1,-2-3 358,-2-3 1,0-4-106,0 2 0,0 4 1,0-4-1,2 3 255,2 2 0,0-1-554,5 1 1,0 6 0,7 3 0,2 4-587,1 1 1,1 1 366,-1 4 1,2 8 0,4 7 0,-3 1-427,-1-1 0,2 6 227,-4-3 0,0-2 1,-5-2-1,-1-3 116,-3-2 1,1-5 1340,-7 1 533,1-7 0,-7-1-714,-2-7 1,1 0-214,-7 5 0,7 8-655,-2 6 1,4 2 0,1 8 0,0 1-373,0 2 0,-5 3-355,0 3 1,-6-3 697,2 3 0,-10-3 0,-3-1 0</inkml:trace>
  <inkml:trace contextRef="#ctx0" brushRef="#br1">24427 8487 8528,'-24'-12'100,"0"2"1,0 4 0,2 1 0,3 0 0,4 2 325,0 2 1,1 1-1,1 1 1,4 4-153,4 4 1,4-1-1,4 0-66,6-2-130,1 6 0,17-11 0,-2 4 0,8-4 0,10-1 308,7 0-325,6-6 1,8 3 0,6-5 0,6 0 0,1 0-74,1-3 1,-38 7 0,2 0 0,-1 0 0,0-1 0,1 0 0,1 0-78,0 2 1,-1-2 0,-1-1 0,-1 0-1070,26-4 927,-9 4 1,-8-5 0,-9 6-1,-9 0 38,-12-1 1,-16 5-1,-14-4 1,-6 2-24,-7-2 0,-4 2 228,-5-7 0,-5 6 1,-8-4-1,-1 0 361,1 0 1,3-2-91,5-4 0,3 0 0,7 0 0,0 0 173,-1-1 1,12 7-116,3 4 0,10-3 0,4 3 0,8 0-326,5 3 1,12 9 175,4 6 0,7 2 0,-1 6 0,-1 0-18,1 0 0,-3 0 4,-9 2-245,-2 3 1,-8-5 0,-4 5-1,-7-2 1,-10-1-1985,-11 1 2052,-13 2 0,-10 8 0,-9 1 0</inkml:trace>
  <inkml:trace contextRef="#ctx0" brushRef="#br1">3896 5530 25118,'22'-28'222,"0"1"0,-1 3 0,7 7 1,10 6-1,8 6 59,6 3 0,-3 4 0,-3 3 0,-7 6 0,-5 6 0,-6 7-801,-4 3 1,-10 3 0,-9 3-1,-4 5 225,-1 3 1,-12 2 0,-7-1 0,-8-1 594,-6-3 1,-4 3-149,-5-3 0,-6-3 0,1-3 0,3-7 573,4-6 1,7-3-280,9-2 0,4-6 13,6-4 1,17-2-355,6-2 1,20 0 0,4 0 0,6 0 719,4 0 1,6-2-752,3-2 1,-5 2 0,-2-3 0,-7 4-1560,-4 1 1,-5 5-356,-6-1 1536,-11 7 1,6-3-1,-10 6 1</inkml:trace>
  <inkml:trace contextRef="#ctx0" brushRef="#br1">4749 5402 17601,'-14'-20'-1132,"6"4"1,5-1 0,6 5 2672,7 8 1,2 4 267,2 4-1643,7 11 1,-5 2 0,4 7 0,-1 3 0,2 3-1,1 4 1,3 3-88,2 2 0,1-2-571,1 0 0,1 0 1,1 2-1,4-2-789,2-3 0,-6 0 1119,2-6 1,-3 0 0,-1 1-1</inkml:trace>
  <inkml:trace contextRef="#ctx0" brushRef="#br1">4877 5587 17601,'-22'-43'-3683,"8"7"4239,9 3 0,11 9 1,9 7-1,8 4 1152,9 4 1,4 6-1139,7-2 1,7 3 0,6 5 0,4 5 228,0 7 1,-7 8-616,0 1 1,-14 4 0,-3 6 0,-10 3-564,-12 4 0,-9 2-409,-15 0 0,-14 1 1,-20 2-1,-11 1 359,-10-1 1,30-26 0,-1 0 211,-2-1 1,0-1 0,0 1 0,0-1-41,1 1 1,-1 0-1,-3-1 1,-1-2-1,-30 13 1</inkml:trace>
  <inkml:trace contextRef="#ctx0" brushRef="#br1">26687 5459 23257,'-14'-28'-1339,"1"4"1,4 0 0,2-1 0,3 0 0,-1 1 957,2 5 1,-3 3 0,-1 2 0,-1 0 734,-3 0-50,5-1 1,-7 3-1,4 2 1,-4 6-1,-1 2 573,0 2 1,4 6 0,1 5 0,-2 7-248,-2 5 1,-1 6-578,0 4 1,-1 3 0,3 7 0,1 0-516,1-1 1,2 12 579,-1 3 1,-2 4 0,6 1-1,0 4-78,-1 4 1,4 4-44,-2-3 0,2-3 0,2-11 1,0-2-621,0-3 0,0-6-261,0-13 1,0-6-1,2-14-933,2-4 2037,-2-2 0,6-18 1,-5-5-1,3-5-95,2-4 0,0-7-28,2-1 0,1-1 0,-5 2 0,0-1 790,1 1 1,-1 2 688,-1 2-1146,-4 6 1,6-4 0,-6 7 0,4 4 244,4 4 0,-1 6 0,2 10 0,1 6-303,2 6 1,-4 5-948,0 7 1,-4 1 0,5 1 0,-1 2-1484,-1-1 1,6-4-1378,1-4 3466,5-3 1,8-1 0,1 2 0</inkml:trace>
  <inkml:trace contextRef="#ctx0" brushRef="#br1">26701 11473 8343,'0'-15'-1133,"0"1"1,0 0 1094,0 0 1,0 0 0,0-1 0,0 1 349,0 0 0,0 4 981,0 1-378,0-1-554,0 3 1,-6-4 272,-3 6-469,2 0 1,-5 0-1,4-1 87,0-2 0,0 5 110,3-2 1,4-3 0,-6 0 300,1 1 1,4-1-33,-2 3 0,2 2 240,2-7-626,0 7 1,2-2-1,1 10 84,2 5 0,6 5-222,-2 9 0,4 6 0,1 14 0,0 5-59,0 8 1,1 8-72,-1 11 0,-5-36 1,1 2-1,-1 4 0,1 3 1,-1 2-1,1 2-258,0 2 1,0 0-1,-1-1 1,0-2 194,2-2 1,1 0-1,-2-3 1,-1-1 0,2-4-1,0 0 1,0-2 0,0-1-236,12 32 0,-6-13 186,2-10 1,-3-10 0,-2-4 0,0-2-31,0-4-249,1-2 2,-8-12-5,0-6 1,-7-4-385,0-8 1,0-6 431,0-9 0,0 2 0,-2-8 1,-1-5-1929,-2-7 2297,1-4 0,-9-8 0,-3-1 0</inkml:trace>
  <inkml:trace contextRef="#ctx0" brushRef="#br1">26730 11245 8343,'-5'-36'-258,"-1"3"0,-1 4 1313,1 6-476,1-4 0,7 12 1,1 0-1,3 5 24,2 4 1,-5 7 0,1 11 0,-6 5-481,-3 7 1,-6 4-312,2 5 1,-5 4 0,-4 7 0,-1 0-28,2-1 1,1 1-11,2-11 0,0-6 1,-1-8-58,1-3 1,6-10 381,4-6 1,2-19-1,4-16 1,2-7 520,6-6 1,7-5-246,2 0 0,6 4 0,1 2 0,4 4 795,3 5 1,6 4-791,-1 5 1,5 7-1,3 5 1,1 6-775,-1 6 1,3 3-1007,-2 2 0,2 0 1399,-1 0 0,-10 7 0,3 1 0</inkml:trace>
  <inkml:trace contextRef="#ctx0" brushRef="#br1">27270 14359 8277,'-6'7'373,"4"1"0,-3-3 1496,4 5-1040,1-4 494,0 0-145,0-6-1019,0 0 1,0-6 0,0-4 0,0-2 0,0-4 0,0-3 0,-2-5 440,-2-2 1,2-9-405,-3-3 1,2-5-1,0-4 1,-2-5 179,2-4 1,1 0-286,2-1 1,0 0 0,0 2 0,0 4 58,0 8 0,2 9-91,3 10 1,-2 5 0,6 9-1,2 6-86,2 2 1,3 8-133,3 4 0,-2 9 0,5 5 0,0 4-92,1 5 0,-4-1-157,4 6 1,1-2 0,3 2 0,-2-5-784,-1-3 0,-5-8 721,4-3 1,-5-3-1,1-3 1,-3-4 94,-2-4 0,-6-16 453,-4-8 1,-2-8-1,-2-6 1,0-5-89,0-3 1,0-3 403,0-4 1,0-1 0,0-4 0,0 0 429,0 0 1,0 4-467,0 1 0,0 6 1,0 5-1,0 9 227,0 7 0,2 12-302,2 4 1,-1 7 0,5 6-7,-1 6 1,4 14-177,-2 1 0,-1 9 0,0 1 0,0 5-382,0 4 0,0-1-240,1-4 1,2 4-1,-4 1 1,-1-4-601,0-5 0,0 1 337,-1-7 0,-2-3 0,5-10 1,0-7-601,0-5 0,-3-5-173,4-8 1557,1-9 0,4-14 0,0-9 0</inkml:trace>
  <inkml:trace contextRef="#ctx0" brushRef="#br1">27967 13036 8626,'-14'-7'784,"4"-6"-522,1 3 584,5 4 0,-2-3 0,6 10 0,2 10 602,2 10 0,0 7-1188,5 5 0,-4 5 0,3 8 1,0 3-316,-1 2 0,-2 1-165,5 5 0,-6 1 0,4 1 0,0-1-142,0-3 0,0-3-142,2 1 1,2-11 0,-4-10 0,2-7-431,-1-6 0,0-10 812,6-4 1,-4-10 0,1-4-1,4-5 299,0-5 0,5-3-287,-3-7 0,8-4 1,-4 0-1,2 1-376,-1 2 1,-1 2 485,2-1 0,3-5 0,-5-3 0</inkml:trace>
  <inkml:trace contextRef="#ctx0" brushRef="#br1">28422 13150 8211,'-15'0'470,"1"0"1,2 2 625,2 3 0,4-2 878,6 6-1528,0 7 0,6 6 0,4 6 0,2 2 0,4 4 0,1 4 0,4 3 70,1 1 1,-5 1-295,2 0-1056,-3-1 1,3-1-1,0-1 1,-1-5 833,-3-5 0,0 1 0,-1-9 0</inkml:trace>
  <inkml:trace contextRef="#ctx0" brushRef="#br1">28535 12965 8307,'-7'-14'670,"0"0"0,15 1 543,6 4 0,2 4 0,6 10 0,0 4 421,0 4 0,1 7-1538,0 4 0,3 5 0,-7 2 1,-4 4-193,-4 1 1,0 2-446,-6 5 1,-2-1 0,-7 1 0,-7 0-1186,-7-1 0,-4-2 1726,-6-7 0,-1 0 0,1-11 0</inkml:trace>
  <inkml:trace contextRef="#ctx0" brushRef="#br1">27483 15155 8336,'0'-24'40,"2"2"0,1 0 0,3 0 0,1-2 0,1 2 0,-2 3 552,0 3 0,4 2 755,-6 0-311,1-1 1,-6 8-488,-4 2 1,-3 5-1,-6 3 524,0 2-825,-1 12 1,1-7-43,0 9 0,0 3 0,-1 1 0,0 4 169,-4 2 0,1 5-149,-5 4-132,5 3 1,-7 4 0,4 2 5,-1 5 1,5-1-104,-2 1 1,8-5-1,3 4 1,2-2-160,3-4 0,1-2-100,2-5 0,5 2 1,1-7-1,2 0-487,3 2 1,0-5-47,-1 3 1,2-3-1,-2-2 1,1 1-1020,-2-1 0,2-4 972,-6 0 842,6-1 0,-3-1 0,6-1 0</inkml:trace>
  <inkml:trace contextRef="#ctx0" brushRef="#br1">27256 15894 8039,'-14'0'395,"-1"-5"333,1 0 1,6-1 0,5 3 1120,6-2-1486,5 1 0,8-3 373,3-2-639,3 2 1,7-5 0,-3 2 0,0-2 0,-3-3 0,3 0 0,0-3-756,3-1 1,-2 0 15,-4 5 1,4-5-1,-5-1 1,2-1 641,0 1 0,0-6 0,4 4 0</inkml:trace>
  <inkml:trace contextRef="#ctx0" brushRef="#br1">27682 15723 8091,'-14'0'1752,"0"0"-1052,0 0 499,0 0 0,4 0-474,1 0 0,7 8 1,0 5-233,6 4 1,8 7-348,2-5 0,2 6 1,6-1-1,0 1-282,1-1 1,0 1-1303,6-6 1099,-1 0 1,1-6-1,-3-4-255,-2-4 0,-2-5 304,-3-5 1,-3-9 0,1-11-1,-4-7-65,-4-6 1,-5-3 565,0-2 0,-2-1 1,-2-2-1,0-1 168,0 1 1,0 7-682,0 1 0,0 5 1,0-2-1,0 3-1195,0 5 1497,0 8 0,0-1 0,0 6 0</inkml:trace>
  <inkml:trace contextRef="#ctx0" brushRef="#br1">27839 15183 8068,'-14'-6'2005,"-1"3"-1204,1-7-283,6 7 0,2-2 0,7 10 1,4 4-1,5 7 0,2 6 758,3 7 0,4 9-1183,-1 0 1,1 7-1,-3 3 1,2-2-462,1-2 1,0 3-321,-5 1 1,0-1-1,0-4 1,0-2-347,1-3 1,-1-4 53,0-5 0,-4-7 1,-1-5 13,2-6 1,-3-12 965,1-13 0,-5-13 0,2-10 0</inkml:trace>
  <inkml:trace contextRef="#ctx0" brushRef="#br1">28152 14885 8078,'-15'0'123,"1"0"0,1 1 518,4 4 1,-2 3 185,6 6 1,0 7 0,5 4 0,0 6 650,0 7 0,7 5-1114,2 4 0,9 4 0,1 4 0,-2-1-125,-1-2 0,3-5-668,0 6 1,1-8 0,-2 1 0,1-5-665,-2-3 1,-1-6 261,-2 1 1,5-5 0,0-6 0,-2-7 830,-1-9 0,-2-4 0,0-2 0</inkml:trace>
  <inkml:trace contextRef="#ctx0" brushRef="#br1">28720 14771 8218,'0'-14'-336,"-1"-1"1,-2 1-1,-2 0 287,2 0 1,1 0-1,0-1 1,-1 1 483,-1 0 0,-1 0 111,5-1-120,0 1 1,-5 0-1,0 0 1958,2 0-1820,2 6 0,1 3 0,0 10 294,0 4 1,0 9-443,0 1 1,0 7 0,0 1 0,1 8 434,4 6 1,-3 0-573,2 11 1,3 2 0,-1 6 0,0 5 22,1 4 1,2 5-305,-7-31 0,1 0 0,2 2 0,1 1 1,-2 1-1,1 0 0,1-1 0,1 1-341,0-2 1,0 0 0,0-4 0,0-2 131,8 37 0,-1-8 1,-2-5-1,0-6-1237,-3-11 1,-1-5 596,1-13 1,2 3-1,-4-14-2021,1-4 1729,-5-6 0,3-13 1143,-6-3 0,0-4 0,0-1 0</inkml:trace>
  <inkml:trace contextRef="#ctx0" brushRef="#br1">28507 15226 8038,'0'-14'379,"0"-1"0,2 3 1,2 2 196,6 5 1,4 5-1,3 5 1,4 6 0,1 7-1,3 5-473,2 4 0,2 2 1,-1-1-1,-1 1-1176,-3-1 1,1-1 1072,-6-4 0,6 4 0,-3-5 0</inkml:trace>
  <inkml:trace contextRef="#ctx0" brushRef="#br1">28294 14899 8117,'-22'-8'667,"3"2"81,3-1 1,3 7-1,5 0 1,8 8-1,8 6 102,5 5 1,3 5 0,1 8 0,4 2-834,1 3 1,1 1 0,6 4 0,-1 1-458,1 0 1,-1 1-1,-1 2 1,-2 3 439,-1 1 0,-7 2 0,4 5 0</inkml:trace>
  <inkml:trace contextRef="#ctx0" brushRef="#br1">29332 14657 8221,'-7'-35'1103,"1"10"0,-3-2-326,4 5 1,3 11-1,2 13 1,0 12-1,-1 14 1,-3 12-475,0 6 0,-7 12 0,1-1 0,-1 1-337,2 1 0,-2 1 0,4-2 0,1-4-848,0-3 1,1-6 201,5-7 0,1-5 1,4-10-1,5-9-428,2-8 0,9-6 856,3-5 1,2-9-1,3-10 1,-1-4 224,1-5 0,-6 3 15,1-3 1,-2 4-1,2 6 1,-5 4 629,-3 3 0,-7 6 10,1 1 0,-6 6 0,6-1-66,1 8 1,-3 4-675,1 6 0,-4 0 1,5-1-1,1-2-323,1-2-161,2-6 1,5 2 0,0-11 89,-1-8 0,-9-2 650,-4-8 1,-3 0-1,-2-3 1,-2 2 504,-3 1 0,-3 2-108,-6-1 0,0 2 0,-2 7 0,-1 1 205,-2 4 0,0 1-739,5 3 0,-1 4 1,1-3-2707,0 8 2699,6 4 0,-5 12 0,5 2 0</inkml:trace>
  <inkml:trace contextRef="#ctx0" brushRef="#br1">29772 14799 11174,'2'8'1183,"3"-1"1,4-1-966,4 3 0,1-1 0,0 2 0,2 1-728,3 1 1,-3 1-1,3-2 1,-3-1-247,-2 1 1,0-5 34,0-1 1,-4-4 0,-2-2 312,-2-4 0,3-3 537,-4-6 1,0-7 0,-5-2-1,0-4 468,0-2 1,1 1-18,4-1 0,-2 1 1,5 1-1,0 3 312,0 5 0,2 4-578,4 0 0,0 8 0,0 2 0,2 5-568,3 5 0,-3 7-129,3 7 1,1 6-1,-1-1 383,-1 3 0,4 8 0,0 1 0</inkml:trace>
  <inkml:trace contextRef="#ctx0" brushRef="#br1">30227 14515 8030,'0'-8'893,"2"-3"0,3 6 1,3 7 0,6 7 0,2 6 270,3 3 0,-4 5-1208,4 5 1,-1 2 0,-1 2 0,2 1-132,-2-2 0,-6-5-217,-1-3 1,-5-5-1,3 1-737,-2-3 0,-1-10 748,-5-6 0,4-6 1,1-10-1,0-3 149,1-5 0,0-8 345,4-1 1,3-5-1,-4 4 1,4-1 250,1 0 1,5 4 40,0 7 1,1 0 0,-2 8 0,1 5 583,-2 3 0,-1 5-792,-2 8 0,-1 4 0,-2 9 0,-3 2-223,-2 2 0,4-3-809,-6 5 0,1-6 0,-3 0-973,2-2 1320,-2-8 0,4-3 0,-6-10 327,0-4 1,0-9 267,0-1 1,-5-6 0,-1 1 0,0-1 359,0 1 1,-4-1 83,5 6 1,-1-5 0,3 6 1808,-2 0-1980,0 9 0,7 4 0,1 10-470,2 4 1,11 4-170,-2 1 0,10 3 0,-1-1 1,4-3-1032,2-1 0,-1-5 770,0-2 0,6-5 0,0-5 0,1-6-497,0-7 0,3-9 883,-5-6 0,-2-11 0,-7 1 1,-6-1 902,-7 0 0,-5 1-442,-6 1 0,-2-1 0,-2 0 0,-6 1 790,-2-1 1,-7-1-654,0-4 0,-5 0 1,5-6-1,2 3 204,1 2 1,6 2-314,1 4 0,6 2 0,-2 5 597,3 7-986,2 14 218,0 8-69,7 7 0,2 7 1,9 4-1,2 8 0,2 9 146,3 8 0,2 10 0,2 3 0,-1 0-248,1 0 0,-1 5-53,0-2-652,7 3 0,-6-4 0,1-2-392,-5 0 1,-8-5-383,2 3 1,-9-4 0,-5-5 1465,-4-5 0,-7-9 0,-2-4 0</inkml:trace>
  <inkml:trace contextRef="#ctx0" brushRef="#br1">31208 14060 8047,'0'-24'278,"2"1"1,3-1 505,4 2 1,10-3-306,5 6 0,3 0 0,3 4 1,1 3 98,2 2 0,7-1-844,-2 7 1,-3-1 0,-4 5 0,-5 0-1177,-8 0 1,-2 0-112,-2 0 901,1 0 0,-9 1 527,-6 4 1,-6-2 0,-9 7-1,1 1 454,0 1 0,1 3 145,4-1 0,-2 0 0,6 2 445,2 3 0,3-3-738,5 3 0,3-4 0,6-2 1,0-2 89,0-1 1,7-7-664,3 1 1,2-2 0,1-4 0,-2-2-531,-1-6 0,-6-9 627,1-4 1,-5-4 0,-3-3 0,-3-2 294,-2-1 0,-1-7 0,-18 4 0,-3-7 0</inkml:trace>
  <inkml:trace contextRef="#ctx0" brushRef="#br1">31706 12823 8115,'-14'-6'2040,"-7"4"-1217,5-4 0,2 12-216,9 4 0,5 10 0,5 9 921,5 7-1073,9 5 0,-2 3-484,7 4 1,-1 1 0,6 3-1,-1-5-847,1-3 733,6-1-126,-12-7 0,10-1 0,-11-8 0,2-2-1165,0-1 0,-8-11 621,-2 1 0,-8-9 1070,-11-1 0,-4 3-54,-10-3 0,2 7 1,-5-1-1,1 3 2507,4 1-2436,7 6 1,4-4-1,7 3 1,4-5-449,5-4 0,9-4 174,4-6 0,10-6 0,4-2 0</inkml:trace>
  <inkml:trace contextRef="#ctx0" brushRef="#br1">27483 10634 11231,'-9'0'-273,"-1"0"1,-1 0 0,-1 0 0,-1-2-922,4-2 955,2 2 1,6-4-150,-4 6 0,3 1 345,-2 4 0,8-3 0,4 4 0</inkml:trace>
  <inkml:trace contextRef="#ctx0" brushRef="#br1">27398 10662 12228,'-16'0'-102,"-1"0"1,-2 0 63,2 0 659,1 0-594,8 0 1,3 0 136,10 0-92,3 0 1,6 0-1,0 0 1,2 0-1,3 0-3,5 0-99,2 0 1,3-1 0,-1-4 0,1-3 0,-1-1-1004,1-1 744,5 1 0,-4-1 305,4 1 1,2-1-1,0-4 1</inkml:trace>
  <inkml:trace contextRef="#ctx0" brushRef="#br1">27569 10748 8454,'-10'0'0,"1"0"-323,-2 0 203,4 0 0,9 0 91,12 0 1,0-2-1,7-1 1,-2-3-54,0-2 0,1 4-169,-1 0 0,-1-3 1,4 1 250,-2-2 0,6-1 0,-4-5 0</inkml:trace>
  <inkml:trace contextRef="#ctx0" brushRef="#br1">28109 9241 9401,'-14'-7'-259,"4"1"0,1-5 1,-1 2-1,2-3 1,4 0 67,2-2 0,2-1 1085,0 1-552,0 6 0,0 4-210,0 8 1,6 4-1,4 5-235,2-4 1,4-1-44,3-3 0,5-4 1,9 4-1,5-3-118,3-2 1,8-7 117,3-2 98,3-4 1,1-1 0,-3 0 0,-2 0 0,-2 0-80,-3-1 1,-10 3-1,-9 1 1,-10 3 141,-6 1 0,-9 3 1,-4 4-1,-10 0 35,-10 0 0,-7 0 1,-2 0-1,-3 1 68,3 4 0,1-3 0,1 4 0,1-1 31,0-1 0,5 6 369,5-5-451,2-1 0,3-2 0,5 3-32,8 4 1,11-3 0,10 1 0,2-3-507,7 1 0,-6 5 456,5-6 0,-4 7 0,3-3 0</inkml:trace>
  <inkml:trace contextRef="#ctx0" brushRef="#br1">29403 8743 8482,'-14'0'-168,"4"-1"1,2-4 306,2-5 0,9-1 0,10 2 0,6 2-64,3 1-40,8 5 1,1-12 0,7 5-1,2-1 1,1-1 0,1-1-1,1-2-130,0-1 1,4 0 0,1 0-1,-4 1-280,-5 4 1,-4-2 202,-7 6 0,-1 0 1,-3 5 171,-5 0 0,-10 6 0,-2 2 0</inkml:trace>
  <inkml:trace contextRef="#ctx0" brushRef="#br1">29588 9027 8482,'1'-12'271,"4"2"0,3-2-53,6 2 0,7-2 0,2-3 0,4 3 216,2 2 0,5-7-281,4 3 1,-1-4-1,-1 6 1,-1 1-200,-4 1 0,-1 7-94,-1-2 0,-6 2 1,-1 0-1,-1-2-761,-4 2 1,-2 8-594,-6 4 1494,-3 4 0,1 7 0,1 2 0</inkml:trace>
  <inkml:trace contextRef="#ctx0" brushRef="#br1">29644 9440 8482,'-7'0'-555,"0"0"1175,7 0 1,7-2-387,2-3 0,5 2 0,5-5 1,5 0 5,3 1 1,1-3-269,1-4 0,5 4 1,3 1-1,-1-1-587,-3 3 0,-4-5-943,-6 8 1558,-2-1 0,-1 11 0,3 2 0</inkml:trace>
  <inkml:trace contextRef="#ctx0" brushRef="#br1">29730 9795 8482,'-8'6'-532,"2"-4"910,6 11 1,3-12 742,6 4 0,2-5-868,13-5 0,1-3 0,8-6 1,7 0-196,6 0 0,4-5 225,7 0-584,0 0 1,6-2 0,2-1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7422 17543 8220,'0'-22'-76,"0"-3"0,0 6 1,0 1-1,0 3 1,0 0 370,0 1 0,0 0 0,-1 1-537,-4 4 323,3 2 1,-4 6 0,4-2 410,-2-2 0,-4 0-59,-7 5-192,8 0-107,-6 0 1,7 2 0,-5 1 0,1 3 0,-1 2 0,-2 3-1,-1 2 102,0 1 0,0 5-201,-1 0 0,1 6 0,0-1 1,0 3 29,0 1 1,6-1-237,3-3 132,3 3 0,2-7 1,2 5-1,3-2 1,6-3-18,6-2 1,5-3 0,7 0 0,1-3 77,3-2 1,-2 1-8,7-7-42,-6 7 0,14-7 0,-4 4 0,3-2 0,1-3-16,1-1 0,0-2 0,7 0 0,1 0-120,-1 0 1,0-5 130,3 0 1,1-6 0,0 2-1,1-4 95,-4-1 0,-9-5-35,-3 0 24,-7 0 0,-9 5 1,-3-1-1,-7 0 1,-6-3 677,-6-1-527,-4 0 1,-12 5 0,-5 0-1,-4 0 1,-5-1 165,-2 1 0,-3 0 1,-2 0-1,1 1-532,4 4 0,0-2 67,8 6-364,0-6 1,6 8-1,4-7 1,7 1 459,10 1 0,8-11 0,12 3 0</inkml:trace>
  <inkml:trace contextRef="#ctx0" brushRef="#br0">3555 14856 8387,'-36'5'-1,"2"0"1,3-1 0,-1 1-1,-3 1 1,1 1 0,-3 1 340,1 0-283,4 1 0,-2 0 1,5 1-1,2 1 1,4 0-1,4 0 1,3-1-1,3 1-262,4 1 211,2-4 1,9 3-1,4-4 1,9-1-1,8 0 233,9-3-154,11-1 0,7-2 0,9 0 0,2 0 0,5 0 133,4 0-222,-5 0 1,3 0 0,-5 0 0,2 2 0,1 1 0,-1 1 0,-5 0-7,-6-3 0,-1-1-60,-5 0 1,-7 0 0,-10 0-1,-5 0 9,-7 0 0,-8 0 52,-2 0 0,-6-1 0,0-3 0,-6-2 46,-6-2 0,-4 0-44,-1-1-37,0-4 0,-1 5 0,1-6 0,2 0 0,1 0-95,1-1 0,5 1 0,-3 0-28,2 0 73,1 6 124,12 2 0,-1 7 0,5 4 1,-3 6-1,0 6 133,0 7 1,-5 3 0,2 1 0,-4 2 16,-1 4 0,-5-3-385,1 7 0,-6-6 1,4 1-1,0-5-633,-1-4 838,3-4 0,10 1 0,2 1 0</inkml:trace>
  <inkml:trace contextRef="#ctx0" brushRef="#br0">9299 14742 8515,'-22'0'-284,"0"0"1,4 0-1,-1 0 1,2 0-1,1 0 358,2 0 1,-2 0 0,-1 0 0,-2 0 91,1 0 0,3 0 1,0 0-1,1 0 1,0 0 174,0 0 1,-1 0-1,1-1-42,0-4 1,5 2-162,-1-7 0,7 6 1,-2-6-1,4-1 51,1-1 0,6-3 96,3 1-318,4-6 1,6-3 0,2-5-1,1 0 1,3-1 142,2 1 0,1-5 0,1-1 0,-1 3 77,1 1 1,-3 6-138,-2 0 0,1 7 1,-6-2-1,-1 3 63,-3 2 0,0 5-110,-1-1 0,0 7 1,0-2-1,1 4-80,-1 1 1,2 0-59,3 0 1,1 0 0,7 0 0,0 0-44,3 0 0,8-5 95,0 0 0,3-1 0,1 3 0,1-4-69,0-1 0,2 5 136,-2-1 0,1-3 0,-10 3 1,-3 0 77,-1 3 1,-3 7-21,-3 4 0,-10 2 0,-9 4 1,-4 3 166,-1 5 0,-1 3-54,-4 1 1,-3 2 0,-6 2-1,0 1 146,-1-2 0,0 4-333,-4-2 1,8 0 0,-4-4 0,4-2-631,3-4 1,2 3 229,6-7 1,3 0-1,7-7 1,10-2 431,10-6 0,13 4 0,7 0 0</inkml:trace>
  <inkml:trace contextRef="#ctx0" brushRef="#br0">8446 14558 8375,'6'-21'-27,"-3"-1"1,7-5-1,-1 2 1,1 3-1,-1 0-43,2-1 1,-3 5 0,0-5 0,-2 3 216,-2 3 1,-3 1 0,-2 2-8,-4-1-86,-3 7 0,-8 2 0,-3 6 0,-6 0 0,-5 0 0,-5 0 0,-1 0-37,-4 0 0,-1 8 114,-1 6-165,-7 0 1,-2 9 0,-6-6 0,0 3 0,0 3 10,1 2 0,2 3 0,-2 4 0,-2 3 33,0 1 1,1-3-129,5 5 112,-4 0 0,7 5 0,-1-1 0,7 1 0,8 1 0,7 3 0,6 4-46,8 0 0,6 2 22,8-5 1,11 5-1,6 1 1,7 5-214,6 2 1,9 2 141,4-1 0,6-5 0,-20-28 0,0 0 0,31 23-183,2-3 1,4-8 238,-4-7 0,4-8 0,-1-5 0,1-8 215,2-6 1,5-3-100,-7-9 1,-1-3 0,0-8 0,-3-1 102,-7-2 0,-5-11 43,-7 1 1,-7-8 0,-2-1 0,-6-3 132,-4-2 0,-4 0-35,-6 1-243,-6-7 1,-1 3 0,-7-6 0,0-2 0,-2 0 35,-3 2 1,-3-2-1,-7 4 1,-4-2-78,-5-2 0,-1-3-24,1 10 0,-3-1 0,4 4 1,-4 0-60,-2 1 0,-1 5-36,-3 15 1,3 2-1,-5 9 1,2 2-320,0 5 0,0 4 51,4 1-27,7 12 0,3-1 383,10 13 0,2 0 0,7 4 0</inkml:trace>
  <inkml:trace contextRef="#ctx0" brushRef="#br0">4806 14842 8336,'0'-14'-110,"0"4"0,-2 1 0,-1-2 938,-1-2 1,-1-1-626,5 0 1,6 1 0,4 2 0,2 3 6,2 2 0,2-5 0,3 1 0,6-2 0,7-3 0,1 1 1,8-2-1,5-1-61,3-2 0,10-6 1,5 1-1,3-3-14,-1-1 0,-4 1 0,2 2 0,0 1-8,-4-1 0,-3 4-101,-5 2 1,1 5 0,-5 3 0,-2 1-93,-2-1 0,-3 5 7,-3 1 1,1-1 0,-4 1 0,1 1 30,4-3 1,-4 6-96,2-4 97,-6-3 0,9 5 0,-3-5 0,1 0 0,1 0 0,-4-3 0,-1-2 234,-4-1 0,-1 0-24,-1 0 0,-2 4 0,-5 1 0,-6-1 493,-5 2-329,-8-4-67,3 10 0,-7-4 0,-4 6-156,-5 0 1,2 1-1,-1 4 1,-2 5-158,-2 2 1,-1 3 59,0-1-102,0 0 1,1 0 0,2 2 0,3 1 0,0 4 0,2-1 0,-1 3-150,4-1 1,2 1 91,1 6 1,0 1-1,0 3 1,0 5 42,0 3 0,0-2 80,0 4 0,4-3 1,3 7-1,-1-1-19,0 1 1,4-3-27,-5 4 66,6-10 1,-5 6-1,5-6 1,-1-3-1,1-4 40,1-2-95,2-1 0,5-1 0,0-2 0,-1-3 0,-2 0-87,-2 1 1,-5-6 0,1 3-1,-1-1 11,-1 0 0,0-4 3,-3-6-72,-4 1 345,6 4 1,-9-6 186,-3-4 0,-3-2-253,-6-2-83,0 0 1,-2 0-1,-3 0 1,-3 0-1,-2 0-56,1 0 1,-1 0-1,-4 2 1,-2 2-317,-4 6 0,4 2 133,-3 3 166,-3-1 0,1-2 0,-4 0 0,1-3 0,0 2 25,1 2 0,-7 1 0,5 0 0,-1-1 1,-1-4 1,0 4-32,-2-4 101,1-2 1,-1 4-1,0-5 1,1 0-1,-1 2-62,1 0 1,0-5 0,5 4 0,5-3 21,7 1 1,-1 0-84,7-5 78,-6 0 1,14 0 0,-3 0 0,1 0-56,1 0 85,-3-6 1,1 2-1,0-5 1,0-1-1,0 1-15,-1-1-12,-5 1 1,4-4 0,-5 2 0,2 2 0,1-2 5,0-2 24,-4-1 0,8 0 1,-2-1-1,5 0 1,0-3 56,-2-1-52,-1-6 0,6 3 1,2-8-1,1-3 1,0-4 256,2 1-175,2-5 0,-1 5 1,-1-5-1,-2 3 0,2 5 491,1 3-527,2-5 0,0 10 0,-1-2 1,-2 3-1,-4 3 0,1-1 0,-2 2 113,0-1 1,5-2-114,-2 4 1,-1 0 0,0 3 0,-1-2-117,1 0 60,1 5-206,5 7 0,0 7 1,0 4-1,2 6 191,3 6 0,9 5 0,8 7 0</inkml:trace>
  <inkml:trace contextRef="#ctx0" brushRef="#br0">4820 12709 8405,'8'-14'-246,"3"0"1,-4 1 0,-1 2-1,0 2 1,-3-2 774,-1-2-388,-2-1 1,5 4 0,-1 1 0,0-2 0,-3-2 0,-1-1 262,0 0 0,0 4-322,0 1 1,0 7-132,0 2 1,0 7 0,0 8-1,0 4 122,0 5 0,0 8-27,0 1 38,-6 6 1,4 2 0,-3 7 0,2-1 0,0 2 7,-2 3 0,1 4 0,4-1 1,0-1-14,0-2 1,0-2-107,0 2 1,1-3 0,2-6 0,2-2-175,-2-3 0,4-2 76,-3-3 0,3-9 0,-4 0 0,2-7-473,-2-3 0,0-4-323,2-1 921,-4-5 0,6 2 0,-7-6 0</inkml:trace>
  <inkml:trace contextRef="#ctx0" brushRef="#br0">4451 12638 10070,'0'-28'-205,"0"0"1,0 1 12,0 3 315,12 3 1,4 7 0,12-2 0,4-1 0,4-2 0,9 0 0,4 0 672,4 0-683,3 0 1,4 3 0,3-1-1,5-2 1,0 2 225,1 1-345,7 2 0,-2 0 0,5-1 0,-1 1 0,-6 0 69,-4 0-103,8-1 0,-8 6 0,11 1 0,-2 0 0,-4 2 0,-5 0 1,-6 2-86,-4 3 1,2-4 51,-3 0 1,1 1 0,-10 4-1,-4 0-86,-4 0 1,-1 0 140,-6 0 0,-6 4 0,-8 1 429,-3-2-326,-2 5 0,-6-5 0,-3 7-14,-4 1 0,4-3-56,0 1 1,-1 1 0,-4 4 0,0 2-138,0 3 0,0-2-265,0 7 341,0-1 0,2 6 0,1 1 0,2 3 1,-2 3-209,-1 1 222,4 4 1,-4-6-1,4 6 1,-1-2 0,-1 2-1,1-3 1,0 0-187,0-2 0,4 2 139,-4 5 1,1-7-1,-3-3 1,2-3-26,-2-1 0,4-1 62,-3 1 0,1-2 0,-5-2 0,0-3-26,0-2 0,0 4 111,0-5 1,0 5-1,-2-4 1,-1 1-163,-1-1 0,-6 4 41,5-5 0,-6 2 1,2-4-1,-4 2-19,-1-2 1,-7-1 77,-2-2 1,-4 1 0,-3-1 0,-2-2-41,-1-2 0,-8 2 119,-2-2 0,-1-2 1,-6 0-1,-1-2 141,0-3 1,4 0-134,-5 2 0,4-3 0,-2 2 0,1-2-74,3-2 1,2 0-315,1 0 152,7 0 0,-4 5 0,9 1 1,2 0-1,6 2 0,4 0 168,6 3 0,-1 2 0,6 1 0</inkml:trace>
  <inkml:trace contextRef="#ctx0" brushRef="#br0">5318 10705 9165,'-10'-14'-141,"1"0"0,-1-1 0,3 1 1,0 0-1,2 0 141,1-1 1,-1 6 636,5-1 1,0 1 173,0-5-602,0 6 0,-2 2 1,-1 7-193,-1 4 1,-1 3 0,5 8 0,0 1-75,0 2 0,1 6 97,4-1 0,-3 9 0,4 3 1,-1 4 63,-1 3 0,6-2-37,-5 11 1,6 0-1,-3 6 1,1 2 36,1 2 0,-2 0-41,1-6 1,2 4-1,-5-3 1,1-6-53,-1-5 0,3-8-36,-4-1 0,0-5 0,-3 0 0,1-7-44,1-6 1,1-3-274,-5-2-656,0 0-422,0 0 421,0-6 0,2-3 994,2-10 1,-2-3 0,4-6-1</inkml:trace>
  <inkml:trace contextRef="#ctx0" brushRef="#br0">4891 10733 11195,'0'-22'-422,"0"3"0,0 4 180,0 0 0,0 1 0,2 1 409,3 4 1,3 1 0,6 5-1,2-2 162,3 2 0,-2-3-200,7 1 0,1 0 1,6 5-1,6-1 34,4-4 1,0 3-146,11-2 0,0 0 1,5 1-1,2-1-115,2 0 0,-1-2 74,7 1 1,-4-4 0,5 3-1,1-1 91,-1 1 1,-5-4-34,4 6 0,-6-6 0,4 4 0,-2 0-3,-3-1 1,-1 1-49,-2 1 0,1 4 0,2-4 0,2 3-5,-2 2 1,-7 0-60,0 0 0,-6 0 0,2 0 0,-3 0 21,-5 0 0,-3-1 107,0-4 0,1 3 1,-7-4-1,-5 0 206,-7-4 0,-4 2 492,-2-1 1,-4 4 550,-1-4-357,-6-1-737,4 2 2,-7 2-406,0 6-690,0 0 1,0 6 729,0 4 1,0-2 89,0 1 1,0 5 0,0 7 0,0 1-52,0 3 0,0 4 97,0 4 1,0 3 0,0 7 0,0 1-30,0 3 0,0 2-25,0 4 0,4-4 0,3-7 0,0 1 48,5 0 0,-1-1-26,-2 1 1,4-7 0,-5-3 0,1-3 6,1-1 1,-3-1 26,3 1 1,3-3 0,-6 0 0,3-4-77,-1-2 1,1 4-11,4-5 0,0 0 0,-1-5 1,-2-1-55,-1-4 1,-1 4 76,5-4 0,0 4-35,1 1 335,-7-6 149,-2-1-579,-6-7 0,0 1-201,0 4 284,0-4 64,0 6 86,0-7 1,-2 0-8,-2 0 1,-4 0 20,-7 0 0,0 0 1,-3 0-1,-2 0-122,-2 0 0,3 4-11,-5 1 0,0 5 1,-6-4-1,-1 0-47,-3 1 0,-5 4 0,1-2 0,-5 2 65,-4-1 1,1 2 111,-6-2 0,0 1 0,-5 0 0,-1-3 145,-4-2 1,2 4-62,-6-6 0,1 7 0,-3-3 0,3 2 175,2-1 0,6-1-262,5 2 0,6 2 1,0-4-1,7 0-41,6-3 1,4 1-15,6-1 0,-3 0 1,7-5-1,2 0 104,1 0 1,2-2 241,0-3-275,6 4 1,1-7 113,7 3-613,0 4 1,2-6-1,3 7-469,4 0 1,-2 2 459,-3 3 1,-2-2 71,-2 6 0,0-4-51,0 4 446,0-5 0,0 8 0,0-4 0</inkml:trace>
  <inkml:trace contextRef="#ctx0" brushRef="#br0">25152 12809 8418,'28'-14'-137,"0"0"0,3-2 1,2 0-1,5 0 1,3 5-128,1 3 1,6-1 0,1 2-1,0 1 206,0 0 0,-7-4 1,-5 6-1,-1 0 1,-1 3-1,-2 1 83,-6 0 1,-5 0-1,-10 1-152,-2 4 1,-10 3 27,-10 6 99,-2 0 0,-9 7 0,-1 1 0</inkml:trace>
  <inkml:trace contextRef="#ctx0" brushRef="#br0">25436 12880 8418,'-13'-11'76,"4"-3"1,4 7 174,10-7 0,17 3-65,16-3 0,12 0 0,15 0 0,9 1-302,-33 8 0,1 0 0,-1 0 0,1-1 116,5 4 0,1 0 0,-1-1 0,1 1 0,2 2 0,-1 0 0</inkml:trace>
  <inkml:trace contextRef="#ctx0" brushRef="#br0">5090 7947 12370,'-22'-41'-841,"5"5"0,9 12 1,11 18 768,10 18 0,17 25 0,0 7 0</inkml:trace>
  <inkml:trace contextRef="#ctx0" brushRef="#br0">3199 9681 8584,'-28'-6'-1041,"6"4"0,6-2 794,10 2 321,14 2 0,15 0 0,12 0 1,8 0-1,9 0 0,8 0 1,6 0-1,5-1 0,5-4 377,-36 1 1,1-2-414,6 0 0,2 0 0,1-2 1,1 0-1,5 0 0,0-1 1,0-1-1,-1-1 0,-2 1 1,0-1-1063,-3 2 0,1-2 1049,1-2 0,-1 1 0,-6 4 0,0 0 0,-1-2 1,0-1-1,32-6 0,-13 1 0,-11 4 0,-8 0 156,-4 5 0,-19 0-284,-3 7 0,-13 0 0,-6 0-116,-12 0 1,-8 2 184,-7 3 23,-7-4 0,-6 12 0,-8-4 0,-1 4 0,-4 1 89,-1 0 0,4 1 0,4-3 1,3-1 13,1-1 0,7-1 908,2 5 1,12-4-1013,8-1 0,14-5 47,14 0-58,7-2 0,9-2 0,1 0 0,4-2 0,0-1-524,0-2 413,-9 1 0,0 4 1,-7 1-1,-2 4 134,-1 4 0,-8 10 0,-2 4 0</inkml:trace>
  <inkml:trace contextRef="#ctx0" brushRef="#br0">2759 7663 8550,'-57'-22'-40,"6"-2"1,5 10 0,7 6-1,7 5 1,7 3-53,6 0 0,2 0 1,-1 0-1,-1 0 1,2 0-1,1 0 279,2 0 1,-5 0 0,0 0 0,2 0 441,1 0 1,2 0 292,-1 0-954,8 0 1,2 1 0,10 2 0,6 4 157,6 1 0,5-5-34,7 1 1,5 3-1,4-3 1,6 0 1,9-3 1,0-1-53,14 0 0,-1 0 1,7 0-1,4-1 6,-35-1 1,1-1 0,1-1 0,1 0-1056,4-3 0,1 0 1030,1 0 0,1 0 0,5-3 0,1 1 0,1-1 0,1 1 0,1 0 0,0 0 1,-1 1-1,1 0 21,-1 1 1,-1 0 0,-2 2 0,-1 1-75,-1-1 1,-1 0-1,3 3 1,0 1-1,-4-1 1,-2-1-1,-1 2 1,-2 1 55,0 0 0,-1 0 0,-3 0 0,-1 0-55,2 0 1,0 0 0,-2 0-1,-1 0 1,39 0 0,-5 1-13,-4 4 0,-5-3 30,-1 2 0,-3-2 0,1-2 1,-9 0-7,-5 0 0,-4-6 63,-8-4 0,-5 2 0,-9-1 0,-5-1 126,-3 3 1,-8-6 42,-4 3 0,-2 2 0,-4 1 0,-2-1 909,-6 0 1,-3 5-1104,-1-2 1,-6 3-1,-4 2 1,-3 0-46,-1 0 0,-5 7-202,-1 2 0,3-1 0,6 1 1,2 1-274,3-2 451,1 5 0,5-7 0,1 5 76,4-2 4,2-5 1,7 3 0,2-3 0,3 0-67,4-1 1,-1-1-253,1-2 0,1 0 0,4 0 0,0 2-518,1 2 0,-1 4-199,0 6 0,5 2 1003,0 3 0,6 3 0,-3 7 0</inkml:trace>
  <inkml:trace contextRef="#ctx0" brushRef="#br0">2560 5871 12942,'-29'-6'-249,"1"-3"1,-1-2-1,2-1 1,2 5 0,3 0-1,2 4 731,2 2 1,-2 1 0,1 0 0,1 0-422,2 0 0,2 0 0,0 0 1,0 1-1,0 2 133,-1 2 1,1 4 0,2-2 80,2 1-320,4-5 44,6 9 1,1-10-1,4 3 1,6-4-1,5 1 213,3 3 0,6-4-175,-1 4 0,3-3 0,3-2 1,1 0 12,2 0 0,12 0-3,-3 0 1,11-5-1,-1 0 1,5 0 10,4-1 0,5 3-35,10-7 1,-1 3-1,-35 1 1,0 0 0,1 2-1,0-1-74,1 0 1,0-1-1,2 0 1,0 1 155,-1 0 1,0 0 0,1-1-1,0 0 1,35-2 0,-39 3-1,1 0-4,-1 0 1,0 1 0,39-1-21,-38 0 0,-1 1-85,37 1 1,-7-9 0,-2 6 0,-2 0 0,0 0 0,-1 2-1,-3 3-68,-4 1 0,-2-5 82,-4 0 0,1 1 1,-7 4-1,-3 0-27,-4 0 0,-2 0 11,1 0 1,1 0-1,-6 0 1,-1 0-12,-2 0 0,-6 0 67,-1 0 1,-5 0 0,1 0 0,-4 0 349,0 0 0,-7-2-238,-4-3 1,-2 2 232,-2-6-855,0 5-723,0-2 979,-6 0 1,-2 4 0,-7-3-1,1 4-448,0 1 1,-2 0 357,-3 0 1,2 0 0,-5 0 0,0 0-54,0 0 0,-2 0 221,-5 0 1,-1 0-1,-1-2 1,-2-1 187,1-2 0,0-1-24,-1 1 0,-2 2 0,-4-6 0,1-2 281,-1-2 0,-4-1-184,-4 0-68,2-1 1,1 3 0,8 1 0,-1 1 0,3 1 187,-1 1 0,8 0 1,8 5 198,3-2-416,8 0-3,2 5 1,6 2 0,2 3-122,2 4 0,4 2 1,6 0-1,1-1 68,-1 1 0,2-3 71,3 1 0,-2-4 0,5 3 1,0-2 76,0-3 0,2 4-56,5-3 0,-1 1 1,2-5-1,2 2 66,1 2 1,2-2-135,-2 3 0,-2-2 0,6 0 1,-3 3-70,-2 2 0,-4-3 110,-4 4 1,1 1 0,-7 4-1,-6 0-94,-5 1 1,-6 4 41,-1-1 1,-8 3 0,-6-4 0,-8 2 356,-5-1 0,-3-2 313,-3-2-510,-3 0 0,-7-5 1,2-1-1,1 0 0,4-1-137,1-1 1,1 3 0,4-4 0,1-2-150,7-1 0,5-2-744,2 0-237,8 0 1,8 1 6,13 4 0,8-2 1098,12 7 0,8-1 0,9 5 0</inkml:trace>
  <inkml:trace contextRef="#ctx0" brushRef="#br0">2887 3682 27208,'-21'-14'-900,"4"4"0,-5 1 0,1-2 0,2-2 0,0 1 266,0 2 1,-1-1 0,2 5 0,-1-1 580,2 1 1,-4 0 0,1 3 0,-1-2 300,1 2-201,1-5 1,0 5 0,-2-5 0,1 1 0,-2 3 0,1-1 0,1 0 130,2 2 0,-2 1 1,1 2-1,1 0 175,3 0 0,0 0-358,1 0 1,0 0-1,0 0 498,-1 0 0,6 0-124,0 0 0,4 2 0,-5 1 625,-1 2-789,5 0 0,0-4 368,6 4-972,0-3 0,1 9 0,4-7-492,4 0 852,4-3 0,6 4 0,0 0 0,-2-2 15,-1-2 0,-2-1-25,1 0 0,4 0 1,1 0-1,1 0-75,-1 0 0,4 5 55,-5 0 1,6 0-1,-1-5 1,3 0-126,1 0 1,2 0 596,3 0 0,4 0 0,5 0 0,2 0 155,4 0 0,2 0-436,7 0 0,0 0 0,-2 0 0,-1 0 48,-2 0 1,-6-2-96,2-3 0,0 4 0,1-4 0,0 3-25,0 2 0,-1-4 60,-6-1 0,6 0 0,-2 4 0,-5-3 0,-7 0 1,-5-3 76,-5 3 1,1 2 0,-6-4 510,-2-1-365,-1 6 1,-8-7-598,-3 3-181,-4 4-169,6-6 148,-6 7 1,7 5-982,-3 0-92,-4-1 966,6-4 0,-9 0 269,-3 0 269,4 0 0,-7 0-454,3 0 1,-3 0 42,-6 0 1,6-1 100,3-4 0,-1 2 1,0-6-1,-2-3-217,-3 0 0,-2 2 585,-1 1 1,-2-5 0,-1-5-1,-4 1 173,-1 3 1,-2-4-61,-4 0 0,-7-5 1,-1 5-1,-2 0 130,0-2 0,6 6-263,-1-4 0,5 3 1,3 2-1,2 1 63,3 4 1,6 1 423,4 3 64,7 3 1,-3-2-672,6 8 1,1 0 0,4 3 0,5 1 178,2 0 0,7 2-47,0 4 1,6 0 0,-1 0 0,4 1 33,6-1 0,2 0-6,7 0 0,-1 2 0,3 1 0,0 1 77,3-6 1,10 7-60,-1-4 0,3 2 0,-3-3 1,0-1 128,0-4-1,-5 4 90,0-4 0,-13-2 0,-2-1 1,-10-1 128,-8 0 1,-8-1-95,-2-4 0,-7 0 112,-2 0 1,-7 2 14,-7 3 1,-6-2 0,-6 6 0,-5 2 205,-7 2 1,-8 6-339,-1 0 1,-5 0 0,4-3-1,1 1 137,-2 2 0,5 1-446,-4-1 1,6-3 0,4 2 0,4-6 85,4-2 1,8-2-756,3 1 0,5-1-356,5-3 0,10-4-8,13 4 1,4 1-1,10 1 893,7 1 0,11 1 0,4 5 1</inkml:trace>
  <inkml:trace contextRef="#ctx0" brushRef="#br0">11958 3241 8489,'-19'-50'154,"0"6"1,1 7 0,2 12 0,2 8 0,-2 9 0,-4 6 490,-9 7 1,-1 4-1,-7 10 1,-1 8-398,1 9 0,-2 4 1,6 12-1,1 3 0,4 4 1,5 2-186,9-1 1,2-1-1,8-2 1,6 0-319,6-1 0,12-7 126,9-6 78,6-7 1,14-15 0,4-5 0,6-7 0,1-6 192,-5-9 0,0-3 1,-7-17-1,-2-4 190,-2-6 0,-14-5-50,-6-2 0,-9 1 1,-5-3-1,-5-2 7,-4-5 1,-7 3-182,-4 2 0,-9 2 1,-4 4-1,-4 3-414,-2 5 0,7 5-350,3 4 1,4 3-1,2 7-1997,3 0 1160,4 6 0,19 2 1493,6 6 0,12 6 0,6 2 0</inkml:trace>
  <inkml:trace contextRef="#ctx0" brushRef="#br0">12327 3369 12943,'-22'0'8,"-3"0"0,6 0 1,1 0 317,3 0 1,2 7 0,2 4 707,2 6 0,5 4 0,0 4-586,2-1-424,2-1 1,2 10 0,4 1 0,7-3 0,6-1 2,3-1-267,1-1 0,6-6 0,-1-3 0,1-5 0,-2-4 407,-4-5 1,2-4 0,-4-2 0,0-4 488,-1-5 1,-3-10-382,-7-9 1,1-1-1,-6-9 1,-2-4 35,-2-3 1,-1-7-280,0 1 0,2-2 1,1 0-672,2 2 0,1 6 0,-3 0-648,2 7 1,11 6-1,0 9 1,3 5 1406,1 3 1,12 8-1,-2 2 1</inkml:trace>
  <inkml:trace contextRef="#ctx0" brushRef="#br0">12967 3085 15571,'-16'-6'-19,"-3"-1"684,10-2 0,-2 4 564,1 10-967,4 3 0,8 12 1,2 6-1,6 5 1,1 7 831,-2 3-1063,4 2 0,-5 4 1,6 4-1,-1 4 1,-2 8-370,-2 5 1,-6 3 0,2 0-120,-3 0 0,-2-6 0,0-3 0,0-5 0,0-8-2277,0-12 1,-2-8 1244,-3-15 1,1-6 1514,-11-3 0,-2-10 0,-11-3 0</inkml:trace>
  <inkml:trace contextRef="#ctx0" brushRef="#br0">12924 3170 12874,'21'-57'61,"-4"2"1,7 5-1,3 8 645,4 12 0,1 4-252,6 7 0,0 0 0,3 6 0,-2 4 642,-1 4 0,-1 5-680,1 5 0,-5 4 0,-10 10-440,-4 5 1,-9 3 0,-5 3-269,-4 3 1,-9-2-1,-4 7 1,-7 2-207,-3 1 0,-7 1-146,-4 1 195,-7 6 0,6-5 0,-4 4 0,5-6 0,3-4 0,1-5 0,1-3 408,-1-1 1,7-1 0,2 1-1</inkml:trace>
  <inkml:trace contextRef="#ctx0" brushRef="#br0">13337 3227 14650,'0'-6'1041,"0"6"-668,6 12 1,2 6 0,5 6 0,-1 2 0,1 4-417,3 4 1,1 0 140,-3-1-289,7-3 1,-4 10 0,7-7 0,1-3-1,2-5 1,1-6 0,1-4-125,-1-6 0,-4-3 435,0-6 0,-7-12 0,4-9 0,-4-9-113,-3-8 0,2-4 286,-11-6 1,-1 2-1,-2-6 8,3-1 1,-4-1-1,4 2-212,-3 4-202,4 10 1,-3 4 0,7 7 0,1 5-603,1 8 1,4 12-1,1 11 1,2 6-1991,-1 4 2552,-2 3 0,4 6 1,2 1-1</inkml:trace>
  <inkml:trace contextRef="#ctx0" brushRef="#br0">14119 2687 10812,'8'-62'-447,"-2"2"889,0 5 0,-3 11 1,5 12-1,-1 7 2781,-4 6-1657,-2 3 1,6 8-1412,2 4 0,4 15 0,1 8 0,0 7-27,0 8 0,5 7 0,2 8-57,1 1 0,-3 4 1,3 9-530,-1 8 1,-2 0-1,-7 5-1585,-2-3 1430,-4 4 1,-1-1-1,-3-36 1,0 0 0,0 39-1,-4-9-394,-2-8 1,-9-6-1,0-11 1,-4-7 176,0-7 1,-5-12 478,-2-14 0,2-4 0,-2-2 0,0-5 429,2-9 1,-3-7-135,6-11 1,-1-3-1,4-7 1,0 0 368,3 1 0,9-1 780,-1 0 1,3 4 0,2-1-302,0 1 1,11 1 0,5 10 0,6 1-1,8 1 1432,7 3 1,4 5-1611,1-1 0,6 4 1,1 2-453,1 4 1,1-3 0,1 8 280,-5 1-829,-3-5 0,-7 6 1,-4-3-1,-5 5 1,-4 5-1,-5 5 411,-3 2 1,-2 2 0,0 1 0</inkml:trace>
  <inkml:trace contextRef="#ctx0" brushRef="#br0">10138 17856 11427,'-15'-22'402,"-3"1"0,-1 7 0,1 0 0,2 0 1602,2-1 1,5 1-1043,-1 0 0,9 8 1,1 6-640,0 6 0,12 10 1,-4 4-1,2 9 0,-1 7 1,1 7-1,-1 4 975,1 5 1,-7 3-1291,1 2 0,3 0 0,-1 2 0,0 2-1284,1 6 1,2-4 179,-4-2 1,4-9-1,-4-6 1,0-6-5078,1-7 6156,-4-9 1,4-10-1,-6-8 1</inkml:trace>
  <inkml:trace contextRef="#ctx0" brushRef="#br0">9853 17543 7896,'-4'-19'235,"-1"-1"0,2-1 234,1 1 1,2 1-376,0 4 336,6 7 0,1 1 0,4 3 0,-2 0 0,2 0 1,2 3-1,3 2-91,3 4 1,-2-2-2047,7 7 1200,0-1 0,10 10 507,4 0 0,3 7 0,2-4 0</inkml:trace>
  <inkml:trace contextRef="#ctx0" brushRef="#br0">10536 17984 7978,'-22'28'0,"-2"-1"0,10-3 1192,3-4 0,6-1 0,0 0 0,2-1-209,1-3 0,4 0 0,3-3-801,4-2 0,4-4-586,1-6 336,7 0 0,1-2 1,6-4-1,1-7 1,-1-5-199,1-5 0,-3 4 0,0-4 1,-3-1 64,3 2 1,-1-5 413,-1 3 1,-4 4 0,-6 2 0,1 6 860,-1 2-694,0 7 1,-1-2 0,-4 12-1,-3 7-169,1 8 0,-6 7-170,4 4-896,3-3 1,-5 9 0,5-4 0,0 1 0,0 1-4002,3-6 4856,-5 2 0,7-17 0,-5 5 0</inkml:trace>
  <inkml:trace contextRef="#ctx0" brushRef="#br0">11161 17685 7994,'0'-14'506,"0"0"1,2 1 456,3 4 0,3 2-7,6 7 1,5 15 0,1 8 0,1 14 356,-1 8 1,4 12-515,-5 10-583,0 8 0,-3 0 0,-8-35 0,1 0 0,1 1 0,-1 0 0,0 2 0,-2 0 72,-1 2 0,-1 0-690,2-5 1,-1 0 0,-5 2-1,-1 0 1,3 29 0,-6-3 0,-6-5-5142,-4-6 3332,-7-16 2133,-3-6 0,-5-15 0,0-5 0</inkml:trace>
  <inkml:trace contextRef="#ctx0" brushRef="#br0">11005 17955 7944,'28'-71'557,"-2"2"-105,2 2 0,12 6 0,15 10 0,7 9 863,2 7 0,7 11-758,5 5 1,-5 10 0,-6 6-1,-3 7 1042,-7 11 1,-11 5-1236,-11 8 1,-9 7 0,-7 3-1,-6 3-288,-6 2 1,-11 0-280,-8-1 1,-8 2 0,-10 2 0,-3 2-233,-1-3 1,-2 0-421,-5-3 0,-1-4 1,-2 0-1,-1 0-4396,1-2 5251,8-7 0,-3-2 0,5-5 0</inkml:trace>
  <inkml:trace contextRef="#ctx0" brushRef="#br0">11716 18012 8046,'-10'-6'4082,"1"-4"-908,6-2-2310,-4 4 1,9 9 0,3 12 0,4 6 304,4 3 0,3-3-1223,3 5 1,3-2 0,8 3 0,1-3-455,3-1 1,5-2-133,-1-5 1,-2-6 0,1-3 0,-3-4-430,-2-1 1,-4-12 893,-4-7 1,-5-8-1,-9-6 1,-6-5 555,-2-3 1,-4-4 301,-2-2 0,-4 8 1,-7-3-1,3 6 452,2 5 1,4 2-930,6 5-749,0 4 0,6 7 1,7 4-1,7 2 0,10 3-3033,5-1 3576,3 0 0,11-1 0,2-2 0</inkml:trace>
  <inkml:trace contextRef="#ctx0" brushRef="#br0">12569 16861 7963,'-14'-35'0,"6"5"4800,3-3-3913,3 9 1,4-1 0,3 7 0,4 6 0,4 7 0,1 11 0,2 13 1134,3 13 1,-2 14-1615,7 6 0,-5 16 0,5 8 0,-12-35 0,-1 1-417,0 3 0,0 0 0,2 4 1,0 0-362,-4 3 1,1 1 0,2 2 0,-1 2 0,-1-1 0,-2 0 0,-1 2 0,0 1-582,-1-1 1,-1 1 0,-3-4 0,-1 0-42,2-5 1,-1 0 0,-1-3 0,-2-1 991,-4 25 0,0-3 0,-6-11 0,0 0 0,2-1 0</inkml:trace>
  <inkml:trace contextRef="#ctx0" brushRef="#br0">12327 18012 7994,'-8'-12'0,"2"1"0,6-13 1404,6 6 0,10-7 0,13 5 1,8-2-1,9-2 0,6 2 1,5 3 3510,5 3 0,-4 3-5097,4 4 1,-5-2-1,-3 6 1,-4 2-2543,-1 1 2724,-2 2 0,9 0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25592 16306 8254,'35'0'0,"5"0"0,5 0 0,12 0 0,8 0 0</inkml:trace>
  <inkml:trace contextRef="#ctx0" brushRef="#br0">20787 4834 25727,'-8'-15'-8484,"2"6"8696,6-1 0,6 7 0,3-1 0,6 2 0,2 2 0,3 2 116,3 2 0,5-2 1,7 4-1,1-1 379,4 0-542,7-1 0,2-4 0,5 0 0,-2 0 0,2 0 0,-1-1 0,1-2 228,-2-2 1,-6-5-350,1 6 1,-9-3-1,-5 4 1,-3-2-396,-1 2 0,-7-3 1040,-3 1-927,-10 1 0,-4 5 82,-10 4 1,-3 3 0,-6 6 0</inkml:trace>
  <inkml:trace contextRef="#ctx0" brushRef="#br0">20986 5758 16636,'-14'0'-479,"-1"0"0,3-2 0,1-1 0,1-2 357,-1 2 0,3 0 262,-1-2 0,7 4-523,2-4 497,7 3 0,8 2 0,3 0 1,4 0-1,3 0 0,7 0 0,2 0 206,6 0 1,3 0-208,4 0 0,-1 0 1,8-1-1,2-3 18,4 0 0,7-3-75,-6 3 1,4 2-1,-8-4 1,-6 1 162,-6 0 1,-8-1-46,-4 1 0,-5 4 1,-6-6 520,-7 1-739,-7 4 1,-10-4 0,-3 6-171,-4 0 0,-4 0 17,-1 0 1,0 5-1,1 1 1,2 2-1528,1 3 1592,1 2 1,-5 7 0,0 2-1</inkml:trace>
  <inkml:trace contextRef="#ctx0" brushRef="#br0">22777 4890 26999,'35'-4'-160,"3"-1"0,5 0 0,6 0 0,7 1 0,8 1 0,4-1-1359,3 0 1503,-3 2 1,9-4-1,-8 6 1,-1 0-1,-4 0 1,-4 0-1,-7 0 1,-1 0-1,-3 0-502,0 0 513,-1 0 0,-6-7 0,1 0 0</inkml:trace>
  <inkml:trace contextRef="#ctx0" brushRef="#br0">25152 4919 28185,'71'-2'-35,"-2"-1"0,-2-2 0,-6 1 1,-2-1-28,-2 0 1,-2 0 0,0 5 0,-1 0 66,0 0 1,-1 0 0,-7 0 0,1 2-207,-1 3 0,2 3 27,-6 6 1,4 6 0,-10 3 0</inkml:trace>
  <inkml:trace contextRef="#ctx0" brushRef="#br0">16209 16690 7840,'9'-5'-189,"1"1"1,-7-3 856,2 3-345,-4 2 0,-2-9 1,-4 5-111,-5-2 0,-2 0 0,-3-2 1,0 4 43,-4 0 1,-3 3-183,-7-7 0,1 5 0,-2-3 0,-3 2 12,-5 3 0,-5-3-47,-4 1 1,-2 0 0,-5 4 0,2-3 7,-2 0 1,3-1-49,-1 5 1,2-5 0,-2-1 0,4 0-45,4-1 1,-3-2 35,-1 4 1,1-4-1,4 2 1,1 1 122,-1 0 0,-1-4-72,-4 5 1,4 1 0,-3 4 0,2 0 42,3 0 0,-6 0 23,1 0-110,0 0 1,-1 1 0,1 2 0,1 2 0,0 0-8,-1 1 1,1-4-1,-5 4 1,2-1 41,4 0 0,-6-1-13,-1-4 1,-3 0-1,-2 0 1,0 0 40,0 0 1,0-1-21,0-4 0,0 3 0,1-4 0,-1 1 21,0 1 1,-2-1 23,-2 5 1,2 0 0,-2 0 0,4 0 50,5 0 0,-7 0-91,7 0 1,-2 0-1,9 0 1,-3 0 50,2 0 0,-3 0-69,2 0 1,-5 0 0,4 0 0,1 0 44,-2 0 1,0 0-107,-3 0 0,-2 0 1,5 0-1,-1 0 30,-4 0 0,0 5-24,2-1 0,-1 7 1,4-1-1,-2 1 37,-3-2 1,1 9 65,0-4-19,4 3 1,7-1-1,-1 2 1,1 0-1,0 1-24,5 2-39,2-5 1,6 6 0,2-5 0,1 4 0,0-1 37,1 1-154,-5-2 1,13 0 0,-5 1 0,-1 1 0,3 1-290,-1 0 353,2-5 1,7 6 0,1-6-1,3 3 1,2 1 0,2 0 0,4-4-296,5-1 1,5 4 260,9 4 1,-2-2-1,7 0 1,1 0-22,2 0 1,6 1 39,0 0 1,7 4 0,-4-3 0,2 1 14,0-1 0,1 3 21,9-4 1,-3-1 0,8 0 0,0-1 91,3-4 0,2-1-52,4-2 1,9 1-1,8-3 1,-39-6-1,0-1 29,0 0 1,1 0 0,1-3 0,1 1-67,2 1 1,0 1 0,5-1-1,0 0 1,-3 1 0,0 1-1,0-1 1,-2-1-79,-1 2 1,1 0 0,0 0 0,0 0 69,-1 1 0,2 0 0,1-2 0,0 0 0,-1 0 1,-1-1-1,-1 1 0,2 0-23,-1-1 1,1 0 0,0-1-1,0 0-683,1-3 0,1 0 742,4 0 1,0 0-1,-5 0 1,1 0-1,4 0 1,0 0-1,-1 0 1,-1-2-1,1 1 1,1-2 7,2-2 0,1 0 1,-6-1-1,0 0 1,3-1-1,1-1 1,-1 1-1,-1 0-129,0 0 1,1 0 0,3 0 0,0 0 128,0-1 0,-1 1 1,-3 2-1,0 1 1,-2 0-1,1 0 0,-2 1 1,0 0-76,-1 1 1,0 1-1,-1-1 1,-1 0 129,-2 0 0,0 0-7,36 0 1,-2-9 0,-6 5-1,2-2 1,1-2 74,2 3 1,1-6 0,-3 5-1,4-1-161,1-1 0,-3 4 68,-36-1 0,0-1 0,23-3 0,-3-8 1,-6 2 126,-3-2 1,-5-3 91,1-6-220,-9-1 1,1 1 0,-5-1 0,-1-1 0,0-3 159,0-5-103,-6 3 0,-5-6 1,-6 5-1,0-2 1,-5 0 462,-3-1 1,1-1-1,-4 1 1,-2 2-179,-1 3 0,-9-4 321,-2 5-610,-4-1 0,-1 1 1,0 0-1,-2 1 1,-2 1 436,0-2-599,-8 3 0,6 0 1,-6 8-1,3-1 1,-4 3 238,-5-1 1,2 2-1,-4 7 1,0 1-380,1 1 0,-5 7 207,5-2 0,-5 4 0,5 1 0,1 0-521,2 0 1,2 0-81,-1 0 1,7 5 0,5 1-1926,6 2 2536,5 1 0,12 5 0,2 1 0</inkml:trace>
  <inkml:trace contextRef="#ctx0" brushRef="#br0">28607 16576 8142,'36'-14'-30,"-1"-2"1,-1-1 0,4 0-1,5 2-55,4 4 1,-4 3 0,1-3 0,-6 2 309,-3-2 1,-2 3 0,-6-2 172,-3-1 1,-5-1 0,-10-2 481,-4-1-819,-4 7 1,-7-3-1,-5 5 1,-6 0 0,-7-1-1,-5 4 1,-4 2-7,-5 1 1,-4-5-87,-6 0 0,-4 0 0,-8 5 0,-3 0 16,-2 0 1,-3-1 9,-8-4 0,34 4 1,-1 1-1,-4-3 1,-2 1-1,-2 0 1,-1 1-320,-2-2 1,-1 1 0,-1 1 0,0 0 320,-1-1 0,0 0 0,0-1 0,-1-1 0,0 1 0,1 0 0,-1-1 0,0 0-35,2-1 0,0-1 0,3 2 1,0 0 33,-1-1 0,-1 1 0,0 2 0,0 0 0,-4 0 1,1 0-1,-1 1 0,-1 0 28,2 1 0,-1 0 1,2 0-1,-1 0 2,1 0 0,0 0 1,-3 3-1,-1 0 1,0 2-1,2 0 1,1 1-1,2 1 48,1-1 0,1 2 0,-1 1 1,1 2-47,2 1 1,0 0 0,-2 1 0,0 1 0,4 0 0,1 2 0,2 0 0,0 1-165,3 1 0,0 2 0,4 0 0,1 1 152,1 0 0,0 1 0,2 2 1,1 1-1,2 0 0,1 0 0,-25 27-26,8 0 1,7 2-81,4 8 1,0 3 0,10 6-1,5 1-196,6 4 1,9-2 123,5-33 0,1-1 0,1 33 0,1-1 0,3-5-163,6-4 1,9-2 430,15-4-65,16 6 1,6-10 0,-20-27-1,1 0 1,3-3 0,1-1-1,4 0 1,1-2 0,4 0-1,1-1 1,4-1 0,0-1 288,1-2 0,2 0 0,3 1 0,0-1-251,1-2 0,1-2 0,3 0 1,1 0-1,2 1 0,0 0 1,1 0-1,1 0-379,2-1 1,0 0-1,1 2 1,-1-1 340,-1-2 0,0-1 1,1 3-1,0 0 0,2-2 1,1-1-1,1-1 1,1 1 4,0-1 0,1 0 0,-1-4 0,1 0-28,-5-2 1,1 0 8,0 0 1,2-2 0,3-3-1,1-2 1,0 0 0,0-3 0,-1-1-1,0-2 1,-5-1 0,0-1 27,-1-2 0,-2 0-36,-4-4 1,0 0 0,1-2 0,-2-1 0,-2-3 0,-3-2 0,-1 0 0,-1-1 0,-4-1 0,-1-1-3,-2 0 0,-2-1 0,-2-4 1,-2-1-1,-1-4 0,0-1 1,-3 0-1,-1-2 30,-2 1 0,-2-1 0,-2 3 0,-3-1 7,-8 1 0,-1 0-32,2 0 0,-3-1 0,-6-2 1,-3-1-1,2 0 0,-2 0 1,-2-1-1,-3 0 0,-1 1 0,-3-1 49,0 2 0,-3 0 0,-14-36 1,-12 3-1,6 40 0,-3 2 47,-4 3 0,-3 1 0,-3-1 0,-3 3-105,-4 6 0,-2 2 0,-3-3 0,-2 1 0,-8 5 0,-1 3 0,-3 0 0,-1 1-214,-1 2 0,0 1 0,0 3 0,0 0-543,3 2 0,0 1 502,0 0 1,0 1 0,0 3-1,-1 2 242,-1 0 0,-1 1 0,5-1 0,0 2 0,-2 2 0,0 1 0,1-1 0,0 2 0</inkml:trace>
  <inkml:trace contextRef="#ctx0" brushRef="#br0">3299 11515 8579,'-6'-23'-71,"-2"0"0,-2 3 0,2 1 0,2 0 0,1-1 0,1-3 0,-1-2 0,2-3 230,1-5 0,2 1 0,0-6 0,0 0 264,0 2-328,0-5 0,0 9 1,0-3-1,2 2 1,1 5-1,2 1 1,-2 6 168,-2 4-208,-1 3 1,0 4-1,0 1 1,-1-1 0,-4 2-1,-4 2 1,-6 1 86,-4 1 0,-3-1-29,-6 5 1,-1 0 0,1 0 0,-2 0 33,-3 0 0,-2 0 0,-5 1 1,4 4 32,1 5 1,-3-2-103,5 1 1,-5 5 0,5 7 0,2 1 55,1 3 1,1 4-186,1 4 0,-5 3 1,-1 7-1,3 1 143,1 3 0,6 4-36,0 6 0,2 4 1,-1 3-1,4 0-24,3 4 0,-3 3-4,0 5 0,0-3 0,6 3 0,2-4-10,2-1 0,4 1-33,-4-1 0,5 0 0,-2 0 1,1 0-74,1 0 1,-1 3-1539,5 7 1628,0-7 1,0-32 0,0 0 0,0 30 0,0 4 0,0-35 0,1 0 0,1 3 0,0-1 0,0 2 0,0 0-156,0-1 1,-1 1-1,3 1 1,-1 1 175,-1 0 1,1 1 0,2-2 0,1 1 0,-2 0 0,1-1 0,1-1-1,1 0-90,0-3 1,0 0-1,0 1 1,0-1 48,0-2 0,0 1 0,1 0 1,-1 1 0,0 3 0,0 0 0,0 1 0,0-2 0,0 0 0,0-1 0,0-1 0,0 0 0,1-1 0,0 0-1,1 2 1,0 1-30,0 3 1,1-1 0,2 0 0,1-2 21,-1-1 1,0 0 0,-1-1-1,0 1 1,0-3 0,1 0-1,1 3 1,1 0-23,2 2 1,0 0-1,-1-4 1,0 0 40,1 2 1,1-1 0,-2-1 0,0 0 0,0 2-1,0 0 1,1-1 0,0 1 22,0 0 0,1-1 1,2-4-1,1-1-99,18 34 75,10-10 0,-4-4 1,5-8-1,0-3 0,1-4 57,1-5 2,4-12 0,-4-1 0,6-8 1,-1-5-1,1-3 0,-1-5 0,-3-3 186,-1-5 1,-4-3-157,4-6 1,-1-7-1,2-4 1,-1-7 84,2-5 1,1-12 33,2-8-172,-31 23 1,-1-2 0,2-1 0,0-2 0,-3-2-1,-1-3 1,0-2 0,0-1 0,-1-4 0,0-1 22,0-4 0,-1-2 1,-3-1-1,0-2 1,-1-3-1,-1-1 1,-1-2-1,-1 0 28,-2-4 1,-1-1-1,0-3 1,-1-1-22,-5 21 1,0 0-1,-1-1-47,-1 1 0,0 0 0,-1-1 0,1-3 0,0-1 0,-1 1 0,-1 0 0,0 0 1,0 0-1,1-2 0,-1-1 0,1 0 0,-1-3 0,0 0 0,0-1 0,-1-1 0,0-1 1,0-1-1,-1-1 0,0 0 0,0 0 26,-1 0 0,1 0 0,-1 0 0,-1 0 0,-1 0 1,0 0-7,1-1 1,0 0 0,-1 0 0,0 1 0,0 0 0,-2 1 0,0 1-1,0 0 1,-1 0 0,0 3 0,0-1 0,-1 2 115,1 2 0,0 1 0,-1 0 1,-1 0-1,-1 0 0,1 0-116,-1 0 0,1-1 0,-1 0 1,1 1-1,-1-1 0,-1 1 1,-1-1-1,0 2 0,-2 0 1,1 5-1,0 0 0,-2 2 6,-7-22 0,-2 2 0,0 3 1,-2 2-1,-3 6 0,-1 3 1,1 3-1,-2 4 28,1 7 1,-1 3 0,0 6 0,-1 4-146,-30-6 1,2 10-1,-5 11 1,0 9-589,1 13 1,-9 17-547,33-3 1,-1 4 902,-4 3 0,0 4 0,-2 8 1,1 4-1,-3 6 0,2 2 309,1 4 0,2 3 0,0 3 0,2 1 0,4-1 0,1-1 0</inkml:trace>
  <inkml:trace contextRef="#ctx0" brushRef="#br0">23687 11259 10127,'0'-23'-41,"-1"-1"0,-3-1 1,0-1-1,1 1 0,1 2 1,4-3 206,2-1 0,-1-1 1,5 1-1,-1 2 152,-4 1 1,-2 7-1,-1-2 1,0 3 0,-1 2 74,-4 0 0,2 6 1,-7 3-1,-1 3-133,-1 2 1,-2 0-153,-1 0 1,1 7 0,0 2 0,0 2 32,-1-1 0,-4 7 186,1-3-360,-8 4 1,6 1 0,-6 1 0,4 4 0,0 4 76,0 4 0,-2 7 0,-2 1 1,0 4 89,3 3 0,4 7-76,-5-2 1,2 8-1,-3 2 1,2-2 54,3-2 1,-1 1-40,2 2 0,-1-2 0,-4 1 1,5-6 37,3-7 1,-3-3-53,0-1 1,1 4 0,3-1 0,1-3 215,0-4 0,4-1-227,1 5 1,6 4 0,-2 1 0,3-1-190,2 2 1,0-3 47,0 6 1,0-2 0,0 4 0,0-3-160,0-2 0,0 3 171,0-5 1,0 7-1,-1-2 1,-2 3-40,-2 2 1,-5-5 163,6 0 0,-7 4 0,3 2 0,0-3 8,3 1 0,-1-1-53,1 2 1,0 0-1,5 0 1,0-1 22,0 1 0,5 0-38,0 0 0,1 5 0,-3-1 0,2 1-18,-2 1 0,4-3-65,-3 6 1,1-1 0,-3 1-1,1-2 1,1-1 0,1-5-63,-5 4 143,7 3 1,-6-12 0,4 4 0,-2-1 0,0-1-51,2 2 1,1 3 0,-3-2 0,2-3-52,-2 1 0,0 1 66,2 4 0,-3-1 1,3 5-1,-2-2-24,1-3 1,-2 0 25,3 2 0,1-8 0,-1 2 0,0 0-57,1-1 0,0-3 64,4 0 1,2-6 0,-4 0-1,2-5-13,-1-3 1,1-7 45,4 3 1,-5-6-1,1-3 1,1-3-76,1-1 0,4-1-44,3-1 103,-3-9 1,6 7-1,-3-12 1,5-2-1,3-4 44,1-9 68,1-6 0,-1-18 1,2-6-1,2-7 0,1-10 59,-2-8 0,4-6 1,-18 34-1,-1 0 1,0-2-1,0 0-107,-1 0 1,0-1 0,1 0 0,1 0-754,0-3 1,-1 0 744,1 4 0,-1 0 0,-2-3 0,-1 1 0,13-34 0,-3-1 0,-10 37 0,0 0 68,0-1 1,0 0 0,9-38 0,-1 3 0,-2 0-169,0-1 0,0 1 93,-12 32 0,0 0 0,7-34 0,-7 35 1,1-1-1,-1 0 0,0 0-45,0-1 1,0 0 0,-2-3 0,-1-1 13,2-4 0,-2 0 0,-2 1 0,-1 1 0,2-2 0,-1 0 0,-1 1 0,-1 0-19,1 2 0,-2-1 1,1-3-1,-1 0 20,-1-1 0,-1-1 0,2 2 0,-1 0 0,-2 0 0,-2 0 0,1 0 1,-1-1 58,0-3 0,0 0 1,-1-1-1,1-1-41,1-5 0,1 0 0,-3 5 0,1 0 0,2-3 0,0-1 0,0 3 0,0 0-5,1 1 0,1 0 0,1-1 1,1 1 17,0 2 1,0 0 0,0 6 0,0 1 0,0 3 0,0 1 0,0 4 0,0 0 57,0-33 0,0 2-69,0 2 1,5 6 0,-1 4 0,-2 4-69,-5 5 1,-5-4 72,-6 4 1,-5 5 0,-2 3 0,-1 4 18,-3 1 1,3 4-15,-2 2 1,7 7 0,-2 6 0,3 2 745,2 6 1,-1 5-998,1-2 196,6 6-2490,2-3 1636,6 6 1,-5 1 62,1 4-268,-1-4 1099,5 6 0,0 5 0,0 4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8000"/>
    </inkml:brush>
    <inkml:brush xml:id="br2">
      <inkml:brushProperty name="width" value="0.05292" units="cm"/>
      <inkml:brushProperty name="height" value="0.05292" units="cm"/>
      <inkml:brushProperty name="color" value="#3165BB"/>
    </inkml:brush>
    <inkml:brush xml:id="br3">
      <inkml:brushProperty name="width" value="0.05292" units="cm"/>
      <inkml:brushProperty name="height" value="0.05292" units="cm"/>
      <inkml:brushProperty name="color" value="#57D200"/>
    </inkml:brush>
  </inkml:definitions>
  <inkml:trace contextRef="#ctx0" brushRef="#br0">2147 10122 9345,'-9'-1'-194,"1"-4"0,2-5 0,4-2 0,5-1 0,8 2 739,7 1-497,4 1 1,8-5 0,1 0 0,4-1 0,1 1 0,6 0 0,2-2 0,5-1 0,1-2 885,4 1-851,8-4 0,1 5 0,3-5 0,-3 0 1,-1 0-1,1-2 0,2 0 177,3 1-230,1-1 0,-1-3 0,2 2 0,2 1 0,3-3 0,-37 13 0,0-2 1,-1 0-1,0-1-125,32-15 0,-6 2 291,-10 2-204,-4 6 1,-8-3-1,-5 6 1,-8 1 0,-7 4-1,-7 3-51,-4 1 1,-10 7 15,-10-1 0,-9 2 0,-6 2 1,-7 2-131,-6 2 1,-7-1 130,-3 7 0,-1-1 1,2 6-1,-4-1-15,1 0 1,2-1-33,10-4-1,4 4 0,5-10 0,2 5 73,4-2 1,21-1 0,18-5-1,14 0 246,13 0 0,6 0 213,7 0-361,1 0 1,-5 1 0,-1 3-1,-4 0 1,-6 1 0,-7 1 0,-9 4 183,-6 3 0,-5 1-691,-4 0 225,-4 0 0,-8 2 0,-2 1 0,-4 2 0,0 0 189,3 2 1,3-5 0,2 4 0</inkml:trace>
  <inkml:trace contextRef="#ctx0" brushRef="#br0">24171 4763 11967,'9'-53'-57,"1"3"0,2 1 1,4 3-1,3 0 1,0 0-1,0-1 0,0 3 1,-2 3 202,-1 3 1,-2 6-1,0 1 1,-1 4-1,-2 3 1,-3 0 39,-2 2 0,-1 2 0,-5 6 0,0-1 121,0 1-202,0 6 0,0-4 1,0 2 62,0-3 1,-1 6-328,-4 2 0,2 3 1,-5 4 163,1 3 1,-4 4-134,2 10 1,-5-2-1,-4 9 1,-2 2-22,-2 4 1,-2 7 119,-5-1 1,-5 9-1,-4 6 1,-5 3 114,-4 6 1,21-30 0,0 1-63,-5 2 1,0 1 0,-2 4 0,0 0 0,-5 3-1,0 1 1,-2 3 0,1 1-299,0 0 1,-1 0 0,-1-2 0,0 0 333,3 1 1,0 1 0,-1-3 0,0 0 0,3 1 0,0 0 0,0-3 0,1 0-52,2-3 0,1-1 1,4-1-1,1-1-29,0-2 0,2 1 0,-1 0 1,-1 0-1,0 1 0,-1 1 0,1-1 1,0 0 15,1-2 0,0-1 1,-20 31 11,-1-8 0,0-2 1,4-3-1,7-4-18,4-4 1,5-8-23,4-2 1,2-6 0,7-4-77,0-5-127,6-4 1,1-8 57,7-7 0,2-8 38,3-11 1,3-3 0,6-7-1,0 1 664,0-1 1,0-4-566,1 0 0,4-6 1,0 1-1,-2-2 108,-1 2 0,0-1 53,2 6 1,-2-5 0,3 5 0,-3 1 382,-2 2-340,0 8 1,-1 4-1,-3 17-167,-6 15 1,-4 13 589,-4 16-530,-4 6 1,-7 1 0,3 5 0,1-1-1,1-3 15,-1-2 0,3-2 0,0-4 0,2-2-23,3-3 1,1-4-79,2-5 0,7-4 1,2-4-1,5-9-211,5-4 1,3-5 57,7-7 0,6-4 0,3-7 0,3 1-499,1 0 1,1 6 674,0 3 0,12-2 0,3-1 0</inkml:trace>
  <inkml:trace contextRef="#ctx0" brushRef="#br0">6015 11686 9590,'-34'-36'69,"1"4"1,3 7 0,3 4-1,5 4 1,3 1 0,5 5 2494,3 3-2105,8 3-290,9 5 0,10 8 0,12 5 0,2 6 1,4 3-1,3 3 0,6 2 229,5 1 1,2 1-1,7-1 1,0-1-36,0-3 0,6 1-293,3-6 0,12 0 1,-37-11-1,1-2 0,2 1 1,1-1-23,-1-1 1,0-1-1,0 0 1,-1-3-21,0-2 0,-1-3 1,1 1-1,-2-2 0,38-10 1,-9-4-52,-12-5 0,-7-3-177,-9-1 0,-5 1 0,-4 2 1,-5 3-485,-4 1 1,3 2-806,-3 5 1,7 0 1511,2-1 1,7 1 0,-4 0-1</inkml:trace>
  <inkml:trace contextRef="#ctx0" brushRef="#br0">8474 10932 17880,'-28'-6'-339,"1"-3"1,2-2-1,3 0 1,1 3 0,4 1 1098,1 4 1,6 0 1023,1-2-633,6 4-983,3-6 1,3 14 0,6 2 0,1 4 0,-1 1 0,-1 0 241,-1 0 0,2 5-344,-4 0 0,4 5 0,-2-3 0,-1 1-223,0 3 1,5 2 82,-1 1 0,2 1 1,3-1-1,0 1-107,4-1 1,3 0 100,7 1 0,-1-1 0,2-1 0,5-3 207,8-5 0,1-8 101,8-2 0,5-6 1,5 2-1,-2-5 365,-2-5 1,4-7-215,-1-7 0,1-6 1,-7 1-1,-3-3 291,-4-1 1,-6 4 785,-4 0-1199,3 1 0,-12-4 1,-1 1-1,-7 4 1,-5 0 33,-2 0 0,-2 5 0,-2-2 1,-4 5 159,1 4-568,-6-3-349,5 6 0,-7-1-1983,-4 3-209,4 3 449,-6 2 1702,7 0 1,-1 0-2,-4 0 24,3 0-251,-4 0-815,6 0-1835,0 0 3514,6 0 1,9 0 0,7 0 0</inkml:trace>
  <inkml:trace contextRef="#ctx0" brushRef="#br0">10564 10563 11675,'-22'-21'-186,"-3"-1"1,6-5 0,1 4 0,4 4 492,5 3 1,2 2-226,7-1 1,5 6 0,2 1 437,0 2 1,3 6 0,4 6 0,2 2-42,3 3 0,3 6-165,6 2-210,1 7 0,1-4 0,3 6 0,7 1 1,5-1-1,6 0 0,3 1 125,3-1 0,-2 1-229,11-1 0,0 1 0,6-4 0,-1-5-21,0-5 0,-2-12-433,-2-3 541,-4-7 0,-13-13 0,-4-5 0,-6-7 0,-9-6 256,-5-3 1,-1-6-1,-6-2 1,-3 0 59,-5 0 0,0-3 29,-7 4-366,1 1 0,-5 6 1,-1 1-1,-3 4 0,0 3-139,1 6-377,1-1 0,-3 16 0,0 1-2733,2 8 133,2 6 3011,7 12 0,8-1 0,8 0 0</inkml:trace>
  <inkml:trace contextRef="#ctx0" brushRef="#br0">13351 7819 17838,'0'-14'-2018,"0"4"1,1 1 1407,4-2 1,-3-2 46,3-1 601,-4 6 0,4-5 0,1 6 0,0-3 0,2 2 242,0 2 0,-3 1 168,5 5-159,-7 0-395,3 0 738,-6 0-459,0 0-45,-6 0 1,3 5 0,-7 1-25,-1 2 1,3-5-95,-1 2 0,4 1 0,-3 1 0,0-1 29,0 0 1,3 4-75,-4-6 1,4 6 0,-3-4 0,0 2-40,1 3 1,2-3 18,-5 2 0,6-1 0,-4 5-36,1 0 0,-2-4 9,4-1 1,-1 1 0,3 4 0,-2 0-105,2 1 0,-4-6 101,3 1 0,-3-1 1,4 5-1,-3 0-67,-2 1 1,5 4 81,-2 0 0,-1-1 1,-1-3-1,1-1 12,0 0 1,-4 5 38,6 0 0,-3 0 0,4-5 0,-2 0-18,2 1 0,2 4-21,1 0 0,-5 1 0,0-1 0,2 3-11,1 0 0,2 5-268,0-3 231,0-4 1,0 7 0,0-3 2,0 3 1,0-4 61,0 1 0,-4-2 0,-3 4 1,1-4 125,0-2 0,-4 4-71,5-5 0,-1 0 0,3-5 0,-3 2 76,-2 3 0,5-3-68,-2 3 0,-1 1 0,1-1 1,0 0 59,-1 1 0,4-2-80,-3 6 1,4-5 0,1 3-1,0 0 14,0 0 1,0-3-20,0 5 0,1-6 0,3 5 1,2-1-107,2 0 0,1-3 65,6 4 0,-3-5 1,-1 2-1,-1-1-111,1 0 1,-3 5 53,1-5 1,-6 5 0,2-4 0,-2 1 25,2-1 0,-3 1-16,2-2 130,-2-3 0,-4 6 0,-1-5 0,-2 2 0,2-2-3,2-1 0,1-2 1,0 2-1,0 2 21,0 0 0,4 1-157,1-4 0,6-1 0,-3 2 0,2 1-12,-1 2 0,-1 0 88,1-5 0,2 2 1,-4 1-1,-1 4-93,0 1 0,-1-5 104,-5 2 0,0 2 0,0-2 0,0-2 16,0-1-12,0-2 1,-5 0 0,1 1 27,1-1 1,1-5 14,2 1 0,0-1 0,0 5 0,0 1 10,0-1 1,0 0-24,0 0 1,0 1-1,0-1 1,2 2 27,2 3 0,-2-4-75,3 4 1,1-3 0,-1 0 0,-1 1-52,3 2 0,-4-5 17,6-4 1,-4-1-206,5 6 335,-1-7 0,5-2 1,0-6-1,1 0 258,-1 0 0,0-5-155,0 0 1,2-6 0,2 2 0,2-4 232,2-1 1,-4 0-187,0 0 0,3-1 0,-2 1 0,0 0 275,1 0 0,-4-1-297,3 1 1,-3 0 0,-2-2 0,0-1 115,1-2 1,-6 0-390,1 5 0,-6-2 0,4-3 0,-1-3-438,-4 0 1,-2-4 235,-1 8 1,0-8 0,0 3-1,0-4-148,0-2 0,-1 2 230,-4 4 1,3-4 0,-4 5 0,1-2-181,1 0 0,-1 7 208,5-2 1,0 3 0,0 2 0,0 0-114,0 0 1,1-1 195,4 1 0,-3 0 0,4 0 0,-1-2 6,0-3 0,1 3 70,-1-3 0,-4-3 1,6-2-1,-3-2-5,1-3 0,1 1 37,-1-1 0,-2-4 0,5-2 0,-2 1 27,-2-1 0,-1 2-57,2 4 1,-4-4 0,4-2 0,-4 1-99,-1-1 0,0 2 32,0 4 1,0-6 0,0-1 0,-1 0-28,-4 3 0,2-2 123,-7 2 0,3-2 0,-4 3-253,1-1 272,7 0 0,-10 0-47,4 0 0,1-2 0,-2 3 0,1-1 34,1 2 1,-5-4-22,4 2-6,-4-1 1,-1 8 0,0 0 47,0 3 0,4 5-62,1-1 0,4-1 1,-3 1-1,2 1 23,3 3 0,1 0 59,2 1-68,0 0 0,0 0 0,0 0 0,0-1 0,0 1 27,0 0 1,0 0 0,0-1 0,0 1 109,0 0 0,-5 0-64,0 0 0,-1 1 1,3 2-1,-3 1 37,-2-1 1,3 3-38,-4-1 1,1 4-1,-3-3 1,3 0 175,1 1-184,-4 3 0,3-7 0,-6 7 51,0 0 1,5 3 30,-1 1 1,1 0-243,-6 0 1,3 1-82,2 4 0,-1 3 224,6 6 0,-6 7 1,3 1-1</inkml:trace>
  <inkml:trace contextRef="#ctx0" brushRef="#br0">14844 9298 15724,'-14'0'-740,"-1"0"1,1 0-50,0 0 1,6 1 911,3 4-276,4-4 1,-6 12 0,-1-5 0</inkml:trace>
  <inkml:trace contextRef="#ctx0" brushRef="#br0">14773 9326 13759,'-15'0'-2913,"1"0"2736,0 0 39,6 0 28,-5 0 1,10 0-214,-6 0-55,6 0 190,-4 0-130,7 0 190,0 0 0,0-6 0,0-2 0</inkml:trace>
  <inkml:trace contextRef="#ctx0" brushRef="#br0">16976 9013 16083,'15'-22'-289,"0"3"1,3 3 0,2 4 0,2 1 0,4 3-1,2 0 429,5 0 0,-3 3 0,5-3 0,-2 2 0,0 3 1,1 1-212,0 2 1,-4 0 0,4 0-1,-4 0 80,-2 0 0,-4 0 0,-2 0 0,-2 0-195,-2 0-407,-2 7 27,-9 0 0,0 8 361,-7-1 0,-7 0 0,0 0 0</inkml:trace>
  <inkml:trace contextRef="#ctx0" brushRef="#br0">19138 9226 19256,'6'-20'-1639,"-3"6"1,6-2 0,4 5 2046,4 0 1,1 4 0,6 3 0,1 2 0,3 2 0,4 0-259,1 0 1,5 0 0,-3 0-1,3 0-106,6 0 1,-6 0 0,4 2-1,0 1-200,-1 2 1,1-1 6,1-4-37,-7 0 1,-3 0-1,-9 0 1,-3 2-1,-2 1-1516,0 2 1882,-1 0 0,-3-5 0,-1 0 1</inkml:trace>
  <inkml:trace contextRef="#ctx0" brushRef="#br0">22464 6810 25329,'0'14'-3752,"-1"0"0,-2 2 3208,-2 3 1,0 3 0,5 6 0</inkml:trace>
  <inkml:trace contextRef="#ctx0" brushRef="#br0">22763 10264 8796,'-14'-6'-112,"4"-2"0,2-6 1,1 0-86,-1-1-32,4 7 1,-2-4 0,6 2 639,0-2-681,0 4 267,0 2 1,0-1 0,0-1 0</inkml:trace>
  <inkml:trace contextRef="#ctx0" brushRef="#br0">22450 12468 8342,'0'-29'60,"0"6"0,0 1 0,0 1 0,2 4 0,3 2 92,4 6 1,-1-4 0,1 5 0,2 1 73,2 2 1,1 3 432,1 2-278,-8 0-385,0 0 0,-7 2 363,0 3-334,0-4 0,0 12 97,0-4-121,0 4 0,0 1 1,1 0-13,4 0 0,-3-4 58,2-1 0,-2-4 0,-2 5 38,0 1 1,5 1-37,-1 3 0,1-1 1,-3 0-1,1 0 7,2 0 0,1 7-41,-1 3 1,-4 3-1,6 3 1,-3 4-37,1 9 1,0 7-34,-5 12 1,5 3-1,-1 8 1,0-1-5,-3-1 1,-1 2 29,0-11 1,0-1-1,0-4 1,0-2 197,0-3 1,0-7-110,0-7 0,0-5 0,0 5 0,0 0 64,0-2 1,0-1-93,0-7 1,5 5-1,0 4 1,-2 0 24,-2 3 1,1 4-172,3-6 0,-4 3 0,4 0 0,-3-3-2,-2-5 0,0-4 157,0-6 0,0-2 0,0-7 0,0 0 203,0 1-111,0-1 0,0 0 1,-2 0-1,-3 1-36,-4-1 1,1-5-194,-2 1 1,1-2-1,-5 3 1,-1-2-155,1 2 0,-6-3 140,-4 2 1,2-7 0,-3 3 0,-4-1-41,-2-1 1,-4 1 111,2-5 1,-2 0-1,-6 0 1,0 0-53,-4 0 0,0 0-40,2 0 0,-6 5 0,-3 1 0,-3 1 6,-2-1 1,-5 3 112,1-4 0,-12 5 1,-1-4-1,-5 2-9,38-3 0,-1 1 0,-2-2 0,0 0-709,1 1 0,1-1 731,-1-2 0,0-1 0,-6 5 0,-1-1 0,2-1 0,0-1 0,-2 0 0,0 0 0,1 1 0,0 0 31,0 0 1,0 0-1,0-2 1,0 1 0,-1 1-1,-1 1 1,0 0 0,-1 0-263,0-2 1,0 2 0,-2 1-1,-1 0 219,3-1 0,0 0 0,-3 0 0,-1 1 0,1-1 1,0 1-1,-2-2 0,0 1 3,0 1 0,0-1 0,-2-1 1,0 0 4,2 1 1,0 0 0,-3-1 0,-2 0-1,-4 1 1,0 1 0,-2-2 0,0 0-7,0-1 0,0 0 1,-2 2-1,1-1 59,3-1 1,-1-1 0,-2 1 0,-1-1-1,0-2 1,0 0 0,-4 0 0,1 0 72,-3 0 1,0 0 0,-3 0-1,0 0-70,3 0 0,0 0 0,-2 0 0,-2 0 0,26 0 0,0 0 0,0 0 0,-2 0 0,1 0 0,0 0-4,1 0 1,-1-1 0,1 2 0,-1 0 0,0 1 0,-1 0-38,1-1 0,0 0 1,-1 1-1,-1 1 1,0 1-1,-1-1 1,0-1-1,-1 0 1,1 0-1,-1 0 1,0 0-1,0 0-3,1 0 1,1 0 0,0 1-1,-2 0 1,1 0 0,-1 0-114,0-1 0,-1-1 0,-1 1 0,-1 1 1,0 1-1,0 0 0,-1-1 0,0-1 1,-1 1-1,1 0 0,-1 0 0,0 0 87,2 1 0,0-1 0,0 0 0,-1-1 0,0-1 0,-1 1 26,0 0 0,-1 2 0,0-1 0,-1 0 0,-1-1 0,1 1 0,-1 0 0,0 1 0,0 0 0,1-1 0,-1-1 0,1 1 17,2-1 1,0 0 0,-1 0 0,1 0 0,-1 0 0,0-1-3,0-1 0,1 0 0,-1 0 0,0 0 0,0 0 0,0 0 0,1 0 0,-1 0 1,0 0-1,1 0 0,-1 1 0,1 0 18,2 0 1,0 1 0,0-1 0,1 0 0,0-1-1,0 1-17,-1 0 1,1 1-1,-1 0 1,0-2-1,0 1 1,0-1-1,-1 0 1,1 0-1,0 0 1,0 0-1,0 0 1,0 0 3,0 0 1,1 0 0,0 0 0,2 0-1,0 0 1,1 0-23,-2 0 1,0 0-1,-1 0 1,1 0-1,-1 0 1,1 0-1,-2 0 1,0 0-1,-1 0 1,1 0-1,0 0 1,0 0-4,1 0 0,0 0 1,0 0-1,0 0 1,1 0-1,-1 0 20,0 0 0,-1 0 0,0 0-19,1 0 0,-1 0 0,0 0 0,1 0 0,0 0 0,0 0 0,1 0 0,0 0 0,0 0 0,1 0 0,1 0 0,0 0 0,0 0 0,1 0 0,-1 0 5,1 0 0,1 0 1,-1 0-1,1 0 1,0 0-1,0 0 0,1 0 1,0 0-1,0 0 1,0 0-1,0 0 0,0 0-33,-24 0 1,0 0-1,2 0 1,-1 0-7,0 0 1,0 0 0,-1 0 0,0 0-1,0 0 1,0 0 0,1 1 0,0 0-46,2 1 0,2 0 1,1-1-1,0 0 57,2 1 1,0 1 0,0-2 0,0 1 0,0-1 0,1 1-1,2 1 1,0 0-17,4 2 1,0-2-1,0-1 1,1-1 27,1 2 1,0-1-1,2 1 1,0 1-1,2-1 1,-1 0-1,3 1 1,0 0 26,1 1 0,1 1 0,3-3 1,0 0-25,-2-1 0,1 1 0,4 1 0,0 0 0,1 0 0,1 0 0,0 0 0,2 0 31,2-2 1,0 0 0,0 1 0,0 1-39,-34 0 1,1 3 0,7-4-1,4 2-37,8-2 0,8-3-7,1-5 1,-2-3 0,1-6 0,3 0 713,0-1 0,7-4-625,1 1 0,-1-8 0,-3 3 0,3-4 510,4-2 1,4 1-468,2-1 1,0 1 0,1 0 0,3-1 648,5 1 1,3-5-793,2-1 1,6-5 0,2-1 0,1-4-183,0-3 0,1-13 185,4-2 1,6-11 0,3-2 0,4-1-83,1-2 0,-4 7 199,-1 0 0,-1 8 0,3 13 1,-3 7 55,-2 8 1,1 7 257,-3 4 1,0 5-38,5 10-363,-6 2 0,10 9 1,-5 3-1,1 4-232,1 4 1,-1 2 66,5 4 0,-4 2 0,-2 4 0,0-1-435,0 1 0,-5 2 30,1 1 1,-2-1 0,-2-3 0,0-5-280,0-3 0,-6-4 691,-4-2 0,-2-4 1,-4-7-1,-2-6 1,-1-7 0,-4-10 276,4-13 109,-6-8 1,4-13-1,-3-5 1,5-7 0,5-4 263,5 0 0,2 4 0,7 10 0,0 13 62,0 10 1,8 15-399,6 8 0,9 6 0,10 8 0,5 3-30,3 7 1,1 1-188,1 13 1,3 1-1,-3 6 1,-7 4-81,-5 2 1,-4 0-415,-3 6 0,-3 0 0,-7-1 583,0 1 0,0 0 0,0-1 0</inkml:trace>
  <inkml:trace contextRef="#ctx0" brushRef="#br0">13422 10165 7870,'-6'-8'33,"4"-5"1,-6 7-1,5-5 1,-3 3 0,-1 0-1,-1 2 554,1-1 1,2 1 0,-5 3-221,-1-2 1,3 0 95,-1 5 1,4 0-46,-4 0 1,4 0-110,-4 0-175,5 0 1,-2 2-1,4 3 57,-2 4 1,2 1-72,-3 4 0,-1-3 0,0 10 0,-1-3 86,1 1 0,-3 8-111,4 2 0,-6 5 0,1 11 0,-2 2 15,-2 5 1,1 11 125,3 8-236,-2 7 0,8-36 1,0 0-1,-2-1 1,-1 0-1,1-1 0,1 0 1,0 2-1,1 0-112,-2 3 1,1-2 116,-2 32 1,4-35-1,0 0 1,1 22-1,-1-2 1,-2-2-1,2-2 1,2-4 42,1-5 1,0-3 0,0-3 0,0-1 28,0-2 0,0-2-21,0 2 0,0-3 0,0-7 1,0 1 52,0-1 1,0-6-108,0-3 0,0 2 0,0-2 0,0-2-105,0-1 1,0-2-81,0 0 0,0 1-616,0-1 367,0-6 1,0-4 0,0-8-271,0-6 1,0-2 245,0-3 1,1-5 0,2-4-1,2-4-651,-2-6 0,4 0 1107,-3-4 0,14-10 0,-2 4 0</inkml:trace>
  <inkml:trace contextRef="#ctx0" brushRef="#br0">13294 10335 8387,'-21'-36'0,"6"3"0,-4 8 0,5 2 263,4 3 0,-3 7 797,4 9-735,-4 2 1,-1 8-1,0 5 1,0 5 157,-1 3 1,1 8-291,0 1 1,0 6-1,0 7 1,-1 0 137,1 3 0,-5 8-360,0 0 1,0-1 0,5-1 0,0 1-143,0-1 0,-1-1 44,1-1-129,0-7 0,4-14 0,3-4 59,0-4 1,2-11 0,5-8 0,0-9 144,0-9 1,5-9 74,0-6 1,6-6 0,0-1 0,5-4 177,3-3 1,1-7-20,-1 2 0,-3 3 0,5 0 0,-1 2 167,4-1 1,-2 1 99,2 4-293,-7 13 0,5 0 0,-4 14 0,1 5 0,-2 3 256,-1 5 0,-2 10 0,0 7 0,0 8 87,1 5 0,2 1-359,-3 1 0,4 4 0,-9 0 0,2-2 25,-1 0 1,1 2-192,-7 0 1,6-2-1,-4-5 1,0-4-528,1-2 1,2 4-302,-4-5 1,6-2-1,0-6 1,7-1-2965,5 1 3818,4 2 0,8-5 0,1-2 0</inkml:trace>
  <inkml:trace contextRef="#ctx0" brushRef="#br1">3612 6113 15336,'-29'8'291,"1"5"1,1-12 0,5 5 0,9-1-1,10-2 358,6-4 0,4-6 1,-4-8-1,1-4 1,0-5-1,-1-4-257,2-6 0,-4-3 0,4-11 1,-2-4-1,0-5 0,2-4-66,-2-6 1,0 2 0,0 1-1,4-1-80,1 0 0,-4-1-2417,6-5 2099,-1 0 0,6 1 0,-3 2 0,-1 3 1,-1 1-1,1 2 0,1 2-124,3 5 1,-3 3 119,-2 0 0,1 3 0,-6 6 0,-1 2-18,3 3 1,-6 3 100,4 7 1,-2 4-1,0 2 1,2 1 82,-2 4-104,-1 8 1,2-4 1403,1 3-1329,6 4 1,-3 0 0,8 6 0,1 0-127,2 0 1,8 0 44,2 0 0,1 0 1,7-2-1,3-1 70,1-2 0,2 1-1,-1 4 0,7-5 0,2 0 0,1 0 15,0-1 1,0 4 9,5-2 1,0 1 0,0-1 0,1-2 98,4-2 0,-2 5-146,6-2 0,4-1 0,3 0 0,-4-1 138,1 1 0,-6-3-144,3 4 0,5-5 0,7 6 1,-38 1-1,-1 1 4,0-1 1,0 0 0,36-1-679,-36 0 1,1-1 626,5 3 1,1 1 0,-3-3 0,1 0 0,2 2 0,0 1 0,-1-2 0,-2-1 0,1 1 0,-1 0 19,1 0 1,0 0 0,2-2 0,1 0 0,-3 2 0,0 0 0,-1 0 0,0 0-96,0-1 1,-1 1 0,0 0-1,-1 0 127,1 0 0,0 1 0,1 1 0,0 1 0,0-3 0,-1 1 0,-1 1 0,0 0-19,0 1 0,-1 0 0,1 0 0,0 0 12,1 0 1,-1 0-35,4 0 0,0 0 1,-2 0-1,-1 0 0,2 0 1,0 0-1,-1 0 1,-1 0-1,0 0 0,-1 0-101,1 0 1,0 0 108,6 0 1,-1 0-1,-5 0 1,-2 0-1,4 0 1,0 0-1,-1 0 1,-1 0 0,0 0-1,1 0-2,1 0 0,0 0 0,0 0 1,0 0-1,-2 0 0,-1 0 0,0 0 1,0 0 131,39 0 1,-39 0 0,-1 0-66,40 0 1,-38 0-1,1 0 1,-1 0-1,1-1 1,-2-1 0,0 1 100,0-2 0,-1 1 0,38-3-136,2 5 1,-1 0 0,-38 0 0,0 0 0,-1 0-1,0-1-6,0-2 0,-1 1 1,36 0-3,-36 0 1,0-1-1,39-3 1,-38 3-1,-1 0 1,37-3-43,1-1 1,-4-4 74,-34 6 1,0 1-32,1 1 0,-1-1 1,34-8-1,-3 2 0,-1-1 1,-1 0 30,2 2 0,0 1 0,1-2 0,-3 4-16,-3 0 1,2 4-30,-6-3 0,6-1 0,-3 1 0,1 2-259,0 2 0,-4 1 142,4 0 1,-1-5-1,3 0 1,-2 0 78,2-1 0,2-2 85,1-6 1,5 0-1,0-1 1,-2 1 305,-2 0 1,4 0-214,0 0 0,0-1 0,-5 1 1,0 0 296,0 0 1,-4-1 14,-1 1 0,-8 0 0,-1 1 0,-8 2-319,-5 2 1,-1 1 145,0-1 1,-13 1 0,-7 4 0,-5 0-53,-4 1-391,-6 1 1,3 4 0,-6 2-1454,-2 6 1317,-1 2 0,-2 4 0,0 2 0,1 2-405,4 2 0,-2 3 413,6 9 0,-4-1 1,5 8-1,1 5-192,1 3 0,3 11 398,-1 11 0,-5-5 1,1 5-1,1-1-29,1-1 0,3-2 32,-1-1 1,-5-12 0,1-2 0,-1-8 248,-1-6 0,0-3-125,-3-7 0,-4-1 0,4-3-576,-3-5 0,3-4-460,-1 0 0,3-1 1,-4 0-1,1 2 1010,0 3 1,-3 3 0,-1 6-1</inkml:trace>
  <inkml:trace contextRef="#ctx0" brushRef="#br1">6981 3611 9084,'-11'2'-550,"7"1"959,8 1 0,9 3 1,6-4-1,5 2 0,4-4 1,5-4 127,5-6 1,3-7-1,2-8 1,-1-9-448,1-7 0,3-9 1,-3-3-1,-9-1-65,-7 1 0,-8-2 1,-9 6-1,-6 4 82,-2 5 1,-13 10-93,-3 10 0,-10 5 0,0 3 30,-3 2 0,-1 7 0,0 4 0,-1 10 10,1 2 0,1 20 0,3-1 0,5 6 0,5 5 80,4 4 1,-1 2 0,7 7 0,2-1 18,5-4 0,5 1-44,6-5-94,7-1 0,1-6 1,6-3-1,1-6 0,-1-7 1,-1-8-1,0-4-191,2-3 1,-9-9-152,8-1 0,-2-3 0,2-10 0,1-2-599,-1-1 0,-4-6 265,-1-2 0,-4 2 0,4 0 0,-1 0 667,0-1 0,1-7 1,6-6-1</inkml:trace>
  <inkml:trace contextRef="#ctx0" brushRef="#br1">7763 3298 9084,'-12'-14'547,"2"0"678,4 6 1461,6 2-2199,0 6 0,6 6 0,4 3 1,1 4-1,0 1 109,-2 0-589,1 7 1,4-4 0,0 5 0,-1 1 0,-2-3 0,-3 2-494,-2 0 1,4 0 0,-4 4-1,0-4 1,1-2-604,-4-2 1,-2-2 1600,-1-2-164,0-6 1,0-10-1,0-12 52,0-8-264,0-5 0,0-8 0,0-3 0,2-3 0,3-1 86,4-1 0,4 2 0,1 3 1,2 5 6,3 3 1,-2 9-17,7 7-1,-1 0 0,1 14 0,-2 1 0,-1 12 0,-2 9-56,1 5 0,-4 3 1,3 2-1,-3 2-405,-2 3 0,-4 1-384,-1 4 1,-6-1-1,2-1 1,-3-2-1293,-2 1 1,0-3-645,0 2 2562,0-12 0,0 7 0,0-11 0</inkml:trace>
  <inkml:trace contextRef="#ctx0" brushRef="#br1">8560 3256 14274,'4'-24'-193,"3"2"1,-1 1 1949,0 4 0,5 1 2028,-1 2-3314,-4 0 1,0 12-292,-6 7 0,-6 7 0,-3 7 1,-4 5-14,-1 3 1,0 3-163,-1 3 0,3-1 0,1 4 1,3 0-509,1 1 0,3-4-44,4 5 0,0-5 0,1 3 0,4-3-61,4-6 1,6 0 0,4-8-1,4-2-150,4-1 0,2-8 371,-1-3 0,0-5 0,1-5 1,-1-6-229,1-6 0,-7-1 309,-3-5 0,-3 1 1,-2-4-1,0 3-471,0-3 1,2 1 835,3 1 1,-3-9 0,4 3 0</inkml:trace>
  <inkml:trace contextRef="#ctx0" brushRef="#br1">9100 3312 13190,'-14'0'-183,"-1"0"0,1 0 0,0 0 0</inkml:trace>
  <inkml:trace contextRef="#ctx0" brushRef="#br1">9171 3327 11333,'-22'-2'202,"3"-1"1,3-2 0,2 2 0,0 1 1049,-1 2 1,6 7 0,1 2 0,2 4-172,3 1-1036,1 7 0,2-4 0,0 5 0,0 0 1,0-1-1,3-1 0,5-2-66,6-3 1,5 0-545,0-1 420,3-6 0,5-2 0,-2-6 0,-1 0 0,1-1 0,1-4 0,-3-5-79,-4-2 0,-3-4 271,-2-3 0,-6-2 0,-3-4 1,-4 1-125,-1-1 0,0 3-152,0-2 1,-4 7 0,-3-2-1,1 3-1281,0 2 0,-4 5-1277,6-1 2798,-1 7 1,11-10 0,2 5 0</inkml:trace>
  <inkml:trace contextRef="#ctx0" brushRef="#br1">9526 2602 15441,'-14'-15'-781,"6"1"1,3 0 1433,4 0 216,1 6 0,1 3 0,4 10 0,6 6 0,5 6 0,5 7-348,1 3 1,-3 6 0,3 2 0,0-1-414,0 1 1,2 9-349,4-1 0,1 3 0,-1-2 0,-1 2-683,-3 1 1,1 1-1090,-6-6 1834,-7-5 0,0-3 0,-8-7 0,-2-1 0,-7-6 1,-9-2-1,-8-6 322,-5 1 1,-6-5-12,0 1 1,-5 1-1,4 2 1,3-1 884,1-1 1,1-1-723,1 6 1,6 0-1,4 3 1,7 2-382,7 2 1,2-4 0,4 2 0,2-1-309,6 0 1,9-1 272,5-9 1,-2 2-1,1-6 1,3-4-2,1-4 0,1-5 36,0-6 0,1-6 1,-1-4-1,1-3-57,-1-1 0,-1-6 49,-3 1 0,-2-6 0,-5 1 0,2-2 60,-2 2 0,-1 4 723,-1 5-436,-1 1 1,5 6-1,0 3 1,-2 5-1,-1 4-79,-2 5 1,5 5 0,0 5 0,0 6-453,1 6 1,-4 1-219,3 6 304,3-7 1,-6 10 0,3-5 0,-3 0-1,-2-1-392,0-1 0,-6-4 0,-1 3-111,-1-3 1,-5-7 434,4 1 272,-3-7 0,-9 3 1,0-8 626,-1-2 1,1-4-85,7-6 1,-1 1 0,-2 2 11,-2 1 0,0 6-720,5-6 1,-6 6-294,-4-6 0,2 5 140,-1-4 270,-1 6 0,1-10 0,1 4 0,0-4 0,2-3 0,0-1 0,2-4 662,3-1 0,1-3-364,0-8 1,3 3 0,6-4 0,10 4-294,7 2 0,10 0 282,7-1-1372,6 7 1,12 3 0,2 10 0,2 4 1198,3 3 1,8-4 0,3-2-1</inkml:trace>
  <inkml:trace contextRef="#ctx0" brushRef="#br1">14289 3753 16238,'-4'-16'-1356,"-1"-1"0,2-2 722,1 2 808,2 1 1,2-3 0,1 0 0,3 0 0,2 0 0,1 0 0,1 2 0,-2-1 0,-2 1 0,-3-2 551,-1 2 1,-2 1 0,0 2 0,0-1 464,0 1-1121,0 6 0,-2 2 0,-1 8 0,-2 4 0,2 8 0,2 8 98,1 5 1,1 9 0,4 7-295,5 8 223,2 4 1,2 3 0,2 4 0,2 4-1,2 4-99,2 1 1,0 5 0,2-1 0,-3 0-791,-1-3 0,-4-8-337,3-8 661,-3-5 0,-4-15 0,-1-4 1,-1-7-1,-1-6-1155,-1-3 1,5-3 0,-4-4 1622,4-4 0,-5-2 0,-3-8 0,-4-6 0</inkml:trace>
  <inkml:trace contextRef="#ctx0" brushRef="#br1">14517 3369 11672,'-22'-36'-557,"3"3"1,9 9 1113,5 5 1,5 10 0,5 2 0,6 3-1,5-1 1,5 2 372,1 1 0,3-3-257,8 1-512,3-7 1,9 7-1,2-3 1,5-1-1,5 0 1,6-3-1,7 0 500,4 1 1,3-2-665,-1 2 0,3-3 0,-36 7 0,1 0 0,0 0 0,1 1-202,0 0 1,0 0-1,1 1 1,-1-1 239,0-2 1,0 0 0,5-1-1,1 1 1,5 1 0,1 0-1,1 0 1,1 1 49,-1 0 1,0 0-1,3 1 1,0-1-67,0-2 1,1-1 0,4 3 0,1 1 0,2-1 0,-1 0 0,2 1 0,-1-1-8,0 1 1,0 0 0,2-2 0,0-1-1,0 3 1,0-1 0,5-1 0,1-1 31,-22 3 0,0-1 0,0 0 0,22-2 0,1 0-110,-25 2 1,1 0-1,0 1 1,-1-1-1,1 0 1,0 1-1,1-1 1,0 0-1,1 0 1,0 0-1,1 0 1,0-1 131,2 0 1,0 0 0,-1 0-1,-4 0 1,0 1 0,0 0-45,2-1 1,-1-1 0,0 1-1,24-2 1,0 0 0,-24 3-1,0 0 1,0 1 0,0-1 0,0 0-1,0 1 37,2-1 0,0 0 0,-2 0 0,23-2 1,-1 0 22,2 0 1,-1 0-74,-1 0 0,-1 0 0,-3 0 1,-1-1-1,4 1 0,0 0 0,0 0 1,0 0-1,-1 0 0,0 0 59,-2 0 1,1 0-66,-2 0 1,-1-1-1,0 1 1,0 0 0,1 0-1,0 0 1,0 0 0,0 1-1,0 1 1,0-1-45,-2 1 0,0 1 41,0-1 0,-1 0 0,0 0 0,0 1 0,0 0 0,-1 0 0,1 0 0,0 2 0,-1 0 0,1 0-11,0 2 1,0-1-27,-4-2 1,1 0 0,1 2 0,0 0 0,-2-1 0,-1-1 0,1 2 0,0-1 0,0 1 0,0-1 5,-2 0 1,0-1 0,-3 1 0,0-1 0,1 3 0,1-1 0,1-1 0,-1 1 9,1-1 1,0-1 0,-2 0 0,0 0 27,-2 0 0,1 1 0,-2 1 0,0 0 0,1-1 1,-1 0-1,2 0 0,0 0 35,2 0 0,-2 0 1,-7 1-1,0 0-51,-1-1 1,0-1 51,-3 2 0,0 1 0,-1 0 0,-1 0 0,0 0 0,-1 0 0,-1 0 0,0 0 0,-3 0 0,-2 0 17,33 0 1,-4 0-1,-9 0 1,-3 0-27,-3 0 0,-14 0-26,-3 0 1,-7 5-1,-6-1 1,-5 1 22,-3 1 0,-2-4-56,0 3 630,-6-4 1,5 1-30,-4 3-229,-2-4 1,-1 12 0,-6-4 0,0 4-326,0 1 0,0 7 0,0 2 0,-2 7-182,-2 8 0,1 2 1,-7 12-1,-1 3-373,-2 5 0,-6 5 266,0 6 0,1 0 1,3-1-1,1-2-403,0-2 1,1-6 509,4 1 1,2-10-1,7-8 1,0-9-91,0-4 0,8-3 1,7-1-1,5-4-454,2-2 0,10-1-1578,-4-5 2328,10 7 0,-8 1 0,5 6 0</inkml:trace>
  <inkml:trace contextRef="#ctx0" brushRef="#br1">18796 1279 12268,'0'-52'-190,"0"10"0,0 13 1,0 9-1,0 2 0,0-2 1,0-1-1,0 1 2291,0 2-1712,0 3 1,0 5 0,0 4 0,2 6 0,3 11 0,4 11-1,4 10-30,1 5 0,5 5 0,1 2 0,3 3-281,2 5 0,3 5 1,4 3-1,1 3-234,-1 2 1,-2-5-874,-2 2 720,7-4 0,-4-4 0,4-5 0,-3-10 0,-7-7-1002,-3-10 1153,-3-11 1,-14 0 0,-11-6 93,-17-2 0,-10-6 0,-11-2 148,-3 2 1,1 1-1,-6 2 742,-2 0-638,-1 0 1,3 0 0,1 2 0,4 3 0,4 4 721,3 4-797,9 7 1,2 3-1,12 3 1,6 0 0,8-3-204,6 3 0,8 0 0,11 1 0,8-3-85,5-5 0,9-5 93,8-4 1,2 1 0,0-7 0,-2 0 41,2-3 1,-1-9 63,-1-6 1,7-2 0,-7-9 49,-3-5 1,-5 0-1,-4-6 30,-2 1 1,-7-5-1,1 3 1,-5-5 143,-4 0 1,-5 4-28,1 0 1,-4 2 0,0-2 0,-1 5 73,0 3 1,2 1-1,1 1 1,2 1 1,-1 3 1,1 4-19,-5 5 1,3 3 213,-7 2-496,-4-2 1,-6 10 0,-11-3 0,-5 4-84,-3 1 1,-6 1 161,1 4-86,4-3 0,-7 6 1,5-5-1,-2 3 1,2 2 78,1 3 0,2 2 0,4 1-217,-4 0 1,4 5 0,0 2-65,4 1 1,7 1 0,0 7 0,2 2-402,2 1 1,11 2 434,3-2 1,12-3 0,1 3 0,6-3-191,3-1 0,-3-6 193,5 1 0,0-11 0,5-1 0,-2-4-211,-3-5 1,1-3 315,-6-4 0,5-11 1,-5-8-1,-1-4-235,-2-2 1,-6-1 216,-1-3-48,1 3 0,1-12 1,2 2-1,3-3 1,0 2-187,0 0 0,-1 2 0,-1-1 0,1 6 21,-1 4 1,-4 4 421,-1 12 0,-5 0 1996,1 0-1572,-10 6 0,-4 1 0,-10 7 342,-4 0 1,-9 0-266,-1 0 1,0 0 0,4 0 0,-3 0 270,-1 0 1,-1 0-702,1 0 1,1 2-1,-4 3-233,2 4 1,1 5 0,3 4 0,-1 2 0,-2 2-273,1 4 0,9 5-138,4 3 1,4 5 0,1-1-253,0 3 1,7 2 0,6-1 25,4 1 1,13-5 0,-1-3 0,3-4-23,2-4 0,-2-10 557,6-2 0,-7-7 0,3-10 0,-3-3 206,2-4 0,-4-10-40,-1-5 0,-1-4 0,-8-4 0,0-3 117,1-1 0,-4-2-17,3-5 1,-3 2-1,-3 3 1,-2 4 163,-2-1 0,-6 10 264,2-4-28,-3 17 1,-2-4-387,0 16 1,1 14 0,4 14-723,4 2 0,4-3 214,1 2 1,2-4-1,2 7 1,2-6-252,2-2 1,2-2 388,4 2 0,-6-4 0,-1-5 1,-2-3-56,0-2 716,-6-4 1,-7-7-1,-8-6 1,-2-7 388,-6-8 1,-3 0-382,-1-2 1,-5-1-1,-1-7 1,-1-1 326,1 1 0,1 2-495,4 2-438,1 0 1,5 5 0,1 5 0,2 2 0,2 2-1321,3-1 0,2 7 1,4 4 1508,5 2 0,9 15 0,3 3 0</inkml:trace>
  <inkml:trace contextRef="#ctx0" brushRef="#br1">21114 1095 17111,'0'-43'-770,"0"2"0,0 5 0,1 7 1462,4 9 165,-3 4 0,10 3 0,-2 4 0,2 4 0,3 5 0,-1 6 7,0 9 0,5 7-939,0 11 0,6 3 1,-3 7-1,2-1-284,0 1 0,-1 4 20,6 1 0,-2 4 1,-4-3-1,-2 0-1107,0 0 1,-7 3 1044,0-5 1,-1-1 0,-9-6 0,-2-6-164,-5-4 0,-5 0 619,-6-11 1,-7-1-1,-4-9 1,-5-2 774,-3-1 1,-1-4-258,6 2 0,1-2 0,4-2 0,4 0 1217,3 0-1460,8 0 0,3 0 0,11 1-109,9 4 1,2 1-321,11 4 0,-2 1 0,8-5 1,1 1-76,3-1 1,2-1 96,-2-5 0,1-2 1,-4-3-1,0-6 58,-1-6 0,-2 0-21,-8-7 1,-4-1 0,-6-7-1,-1-1-10,-4 1 0,3-2 211,-8 0 1,1-4 0,-3 5 0,1 2 74,1 1 1,1 3-425,-5 3 0,2 5 1,3 10-227,4 4 0,4 5 206,1 5 1,0 4-1,0 10 1,2 6-579,3 7 0,-3-2-547,3 3 977,-3 3 1,-7-6 0,1 4-1,-1-4 1,1-3-877,-1-4 1061,-6-2 1,4-7 0,-7-5-1,0-7 790,0-11 0,0-14-957,0 0 697,0-10 0,1 1 0,4-6 1,3 0-1,1 0 1552,1 0-1700,-1 7 0,5-2 1,1 7-1,-1 4 1,-2 2-1,0 2 0,-3 4 470,2 5 1,-3 2-66,1 7-334,-5 0 0,0 0-392,-8 0 196,2 0 0,-17 5 0,2 0 0,-4-2 418,2-2-395,3-1 0,2 0 1,-2 0-1,-1 0 104,-2 0 1,0 0 0,5 2-332,0 3 1,6-2-44,3 6 64,3 1 0,2 9 0,0 1 0,0 3 0,2 2-81,3 2 0,1 6 1,5 2-1,-1 1-405,1 3 1,1 1 238,3-2 0,-1 1 0,0-6 1,-1-3-221,-4-4 1,4-6-47,-4-6 575,-3-6 0,12-1 1,-4-10-1,2-7 1,1-9 119,2-6 1,3-10 0,7-4 0,-1-6 439,1-2 1,4-5-209,0 4 0,5-2 0,-3 6 0,-1 4 214,1 4 0,-3 9 674,-9 8-869,4 3 0,-11 8 1,3 5-1,-5 8-254,-4 9 0,-2 2 0,-5 6 0,3 0-320,2 0 0,-5-3 40,2 5 1,1-2-1,-1 3 1,0-3-466,1-1 0,-4 0 166,2-3 1,3-2 0,-3 3 0,1-5-1087,1-4 788,-4 3 657,4-12 0,-6-2 634,0-14 0,0-5 1,2-9-1,1-1 375,2-3 0,4-5-14,-4-9-691,6 3 0,2-5 0,7 6 1,2 2-1,5 3-31,5 5 0,-1 4 0,7 6 0,2 5-363,1 7 1,2 5-316,-1 6 0,-1 6 0,-3 5 0,-5 7-1003,-3 5 1,-7 4 909,-4 2 1,-1-2 0,-2-2-1,-5-3-2072,-3-1 2619,-3-3 1,1 3 0,2 1 0</inkml:trace>
  <inkml:trace contextRef="#ctx0" brushRef="#br1">3896 14785 8198,'-14'-14'0,"6"0"0,-5-1 0,5 1 0</inkml:trace>
  <inkml:trace contextRef="#ctx0" brushRef="#br1">3853 14671 8198,'-6'-14'-105,"-2"-5"0,-8 0 0,-1 2 1,-3 1-1,-3 2 143,-2 0 1,-2 1 0,-1 0 0,-1 1 0,3-4 0,2-1 46,5-4 1,5 4-1,4-9 1,5-2 0,5-4-1,4-1 39,0-2 1,7 4 49,-1-7-74,-4 0 1,5-3 0,-4 1 0,-1 4 0,0 0-1,-3 1 1,-1 0 385,-2 4 0,-5 1 0,-1 1 0,-4 2 247,-5 4 1,0-3-464,-4 7 0,-1 0 0,-1 7 1,1 1 144,-1 1 0,-2 7-293,4-2 1,-5 10 0,3 6-1,-1 8-72,-3 10 1,-2 12-20,-1 11 6,6 3 1,-4 10 0,6 6-1,9-31 1,1 0 0,0 4 0,0 1-39,1 2 1,0 1-1,2 2 1,0 1-1,2 2 1,1 1 0,1 3-1,1 2-106,1 0 0,0 2 1,1 2-1,0 0 1,0 0-1,0 0 1,1-4-1,0-1 24,1-4 0,1 0 0,0-4 0,3-1-54,3-1 0,1-1 0,0 0 0,1-1 0,1-5 0,2-1 0,13 29-379,3-7 0,2-7-57,-4-3 264,7 3 0,-5-17 0,3 0 0,-3-8 0,-1-6-475,-1-5 1,-1-5 0,-2-6 0,-3-9 783,-1-12 0,0-3 0,-3-8 0,5 1 0</inkml:trace>
  <inkml:trace contextRef="#ctx0" brushRef="#br1">3128 13875 12582,'-22'-42'-426,"3"4"0,10 0 0,6 0 645,6 2 0,13-1 0,14 4 0,11-5 335,9-3 1,12-2-415,4 1 0,-26 20 0,1 1 0,2 0 0,1-1 0,2 1 0,1 0-208,3-1 0,1 1 1,2 2-1,1 2 277,5 0 1,1 1-164,0-3 0,1 1 1,3 3-1,0-1 1,1-3-1,0 0 1,0 0-1,1 0 1,0 0-1,1 2-113,-2-1 0,1 2 68,-1 4 1,-1 1 0,1-3 0,0 1 0,1 1 0,1 2-17,1-1 1,1 0-108,-2 0 0,0 1 73,4 2 1,-1 2 0,-4-1 0,-1 1-1,3 1 1,0 1 0,-1 1 0,0 1-188,-1 1 0,-1 0 0,-5 1 0,-3 0 148,-2 0 0,-1 0 0,-5 1 0,-1 0 1,-3 0-1,0 1 0,-2 1 0,1 0-26,-1 1 0,-1 0 0,31 6 162,-7 4 0,-8 5 0,-5 2 0,-8 1-88,-5 3 1,-12 3 50,-9 6 0,-8 2 0,-3 8 0,-2 4 98,-2 4 0,-3 4-99,-1 6 0,0 4 1,-1 10-1,-1-34 0,0 0-61,1 4 0,-2 1 1,-2-2-1,0 0-38,3 5 0,0 0 0,-1-2 0,1 0 0,1 2 0,2 0 1,-1 0-1,1 1-36,1 1 0,1 0 0,0-4 0,2-1 67,2 0 1,0 1 0,0-4 0,0 0 0,1-2 0,-1 0 0,0-1 0,0 0-142,0 0 0,0-2 0,10 28 151,-2-6 1,0-4 0,-10-8 0,-2 0 734,-1 0 1,-4-6-611,-2-5 0,-4 0 0,-8 4 1,-3-1 189,-5-3 0,-3-1-241,-1-4 0,-7-3 1,-4 4-1,-7 0-7,-6-1 0,-7-2-27,-7-7 1,-3 3 0,25-14 0,-1-1 0,-3 3 0,-2 0-387,-2 2 1,-2-1-1,-9 2 1,-2-1 390,2 0 0,-2-1 0,-4 2 1,-2 1-1,-5 2 0,-2 0 1,25-6-1,-2-1 0,1 0 13,-2 0 0,0 0 0,0 1 1,-1-1-1,-1 0 0,1 0 28,3 1 0,1-1 1,-1 0-1,0-1 0,0-1 1,1-1-1,-26 6 0,1-1 1,2-1-1,-1-1-61,3-2 0,1 0 0,5-2 1,2 0-79,6-2 1,2-2-1,0 1 1,2-1 0,1-1-1,1-1 1,3-1 0,1-1-284,3-1 0,2 0 0,3-2 0,2 0 166,-26-4 1,9 2-1,11-6 1,10-2-910,12-2 1127,3-1 0,20-2 0,-4-3 0,3-3 0</inkml:trace>
  <inkml:trace contextRef="#ctx0" brushRef="#br1">4536 14231 8214,'-79'-15'-278,"9"-4"0,15 1 1,11-1 439,9-2 0,11 4 1,7-9-1,6-4 0,6-4 1,4-6 577,1-3 1,8 9-1,7-9 1,12 2-455,10 0 1,16-6 0,10-2 0,-27 24 0,1 1-118,3-1 1,1 1 0,3-1-1,2 1-191,1 0 1,1 0 0,1 2 0,1 0 0,1-1 0,1 0-1,0 3 1,0 1 181,-1 1 0,1 3 0,-2 2 0,1 2-141,-1 1 0,-1 1 0,-1 1 0,-1 2 0,-1 0 0,-2 2 0,-3 2 0,-1 1-213,24 4 0,-10 11 101,-11 10 0,-13 9 1,-8 7-1,-9 6-387,-9 6 1,-21 5 397,-11 4 0,8-26 1,-2 0-1,-2 3 0,-2 0 1,-3-1-1,-1 0-189,-1 0 0,-1-2 0,0-1 0,-2-1 252,-1 0 0,-1 0 0,-2-2 0,-2-2 0,1 2 0,-1-2 0,1-1 0,-1-2 169,2-2 1,1-1 0,-30 14 163,6-9 0,15-7-172,8-12 0,38-4-151,19-10 0,30 2 0,19-7 0,-28 5 0,2 1-46,4 0 1,1 0-1,5 1 1,0 1 34,3 4 0,-1 1 0,4 1 0,0 2 0,2 3 0,0 2 0,1 2 0,-1 2-215,-1 3 1,-2 1-1,-5 1 1,-3 2 234,-5 1 0,-3 2 0,-4 2 0,-3 3 1,-5 1-1,-4 2 0,13 34 80,-18-1 1,-26-4 73,-22 4 1,2-34 0,-5-2 0,-10 2 0,-5-1 0,-6 0 0,-4-2 214,-4-1 1,-4-1 0,-9 0 0,-3 0-244,22-8 1,-1 0-1,-2 0 1,-3-1-1,-2-1 1,-1 0-1,-2 0 1,-2-1 0,0 0-1,0-1 1,-1-1-1,0 0-227,1-3 0,-1 0 0,2-2 0,2 0 1,1-2-1,0-1 160,1-1 0,1-2 0,0-1 1,3-1-1,2-2 0,1-1 0,-21-4 1,5-4-1,8-2 0,4-6-502,10-2 0,5-5 1,11-3-1,7-3-1477,9-5 0,6-4 1920,1-39 0,12 37 0,4-1 0,5 0 0,2 1 0,4-1 0,-1 0 0</inkml:trace>
  <inkml:trace contextRef="#ctx0" brushRef="#br1">7564 14288 8348,'-14'-2'-66,"0"-1"0,0-4 589,-1 0 0,6 3 1,-1 0-1,-1 2 423,-1 2-788,4 0 0,2 2 0,9 1-118,6 2 1,9 4-1,16-4 1,11 0 9,10 1 1,14-5-71,-29 2 0,1-1 0,7-1 0,2-2 0,4-1 0,2-1 0,7-1 0,1-1-370,6-1 1,0-1-1,-2-2 1,0-2 351,1-1 0,0 0 0,-4 1 0,-1 0 0,-2 0 0,-2 0 0,-2 0 0,-1 0-69,0 0 1,-3 0 0,-11 2 0,-2 0-43,34-10 1,-24 3 0,-13 2 0,-8 2 51,-6 2 226,-10-2 1,-19 5-1,-12-4 1,-9 3 35,-8 2 1,-6 1-10,-3 5 0,-1 0 0,-2 2 0,-3 1 399,-1 2 1,6 6-280,1-2 0,3 4 0,10 1 0,4 0 998,-1 0 0,11 7-1153,2 3 1,11 3 0,3 3 0,7 1-83,6 2 0,8 5-423,2-5 0,4-1 0,2-7 1,-1-3-2739,1-1 3122,5-2 0,-4-11 0,5-2 0</inkml:trace>
  <inkml:trace contextRef="#ctx0" brushRef="#br2">12455 13847 8155,'0'-14'-565,"0"-1"0,0 1 263,0 0 525,0 0 0,0-1 0,0 1 0,0 0 1,0 0 206,0 0 0,-1 4 0,-3 1-110,0-2 1,-1 3 213,5-2-259,0 7 0,0-10 1,0 4 512,0-4 1,-5-1 565,0 0-847,1 0 0,4-1 0,0 1 792,0 0-658,0 0 1,-5 0 622,0-1-869,1 7 1,4 1-160,0 2-133,0 3 0,-5 4 0,0 10 212,2 6 0,1 2-249,2-1 1,-4 3 0,-1 7-1,0 1 173,-1 3 0,3 3-174,-7 7 0,5 0 0,-4 1 0,-1 3 60,3 5 1,-6 4-73,3 1 1,4 1 0,0 2-1,1 2 125,0-2 1,1-2 8,4-1-133,0-6 1,0 4 0,0-5 0,0 1 0,0-4 71,0-2 0,0-3 1,0 1-1,1-2 50,4-3 0,-4-3-71,4-7 0,-3 0 1,-2 1-1,0-1 34,0 1 0,0-7-139,0-3 1,0 1 0,0-1 0,0-1-12,0-3 0,-5-5-418,0-1 0,-1 1-1814,1 4 576,4-6 1,-6 5-1294,7-4 1253,0-3 1231,0 1 0,2-7 0,3 0 1,4 0-1329,4 0 1,-4-8 1803,1-6 0,-1-7 0,5-7 0</inkml:trace>
  <inkml:trace contextRef="#ctx0" brushRef="#br2">12441 13690 7996,'-13'-14'170,"2"2"1,3 1 0,2 1 0,3-1 1173,1-2 0,2 4 533,0-1-1504,0 7 0,7-3 0,2 6 228,4 0 0,1-2-387,0-2 1,2 2 0,1-3 0,4 2 60,1-2 1,2 2-147,4-6 0,2 1 1,3-3-1,4 1 37,-1-1 1,5 0-354,-3 2 162,3-4 1,5 5-1,-3-4 1,-6 0-1,-3 5-11,-6 0 1,2-2 0,-11 4 0,-2 2 323,-1 1-162,-8 2 1,-3 0 69,-10 0 0,2 0-79,-7 0 0,6 7 0,-6 1 0,1 1 230,1 0 1,-5-4-275,4 5 1,1-6-1,-2 6 1,1 1 56,1 2 1,-5-4-69,4 1 1,1-1 0,0 5-1,0 0 24,0 1 0,0 0-81,-1 4 38,-4-3 0,10 6 0,-5-3 1,0 3-1,0 2 155,-3 0-134,5-1 1,-5 6 0,6-1-1,2 2 1,0 2 294,-2 1-261,4 0 0,-6-4 0,7-1 0,0 1 0,0-1 120,0 0 1,0 1 0,2-1-1,1 1 87,2-1 1,1-4-243,-1 0 1,-4-1 0,4 4 0,-2-2 87,2-1 1,-3-5-79,2 5 0,-2-5 1,-2 3-1,0-2 37,0-2 1,0-1-45,0 2-28,0-3 1,0 4 0,0-5 0,0-1 0,0 2 42,0 3-52,0-4 0,0 6 0,0-5 0,0 1 0,0 2 123,0-2-83,0 6 0,0-8 1,0 6-1,-2-2 0,-1 0 69,-2-2 0,1 4 0,4-2 1,0 0-32,0 1 1,-5-2-72,0 5 0,0-1 0,5 2 0,0-3 58,0-1 0,0 1-89,0 2 1,0 4 0,0-5-1,0 2 10,0 0 0,0-2 26,0 1 2,0 4 0,2-5 0,1 5 0,2-1 0,-2-3 28,-1 3 1,2 0 0,1 3 0,0-1-142,1 1 1,-4-1 45,3 1 1,-4-3 0,-1-2-1,0-5 81,0-3 111,0-2-92,0 0-229,0-6-94,0-2-227,0-6-1787,0 0 2134,-6 0 0,-2 0-308,-6 0 353,6 0 0,-10 0 0,4 0 0,-3 0 0,-2 0-65,0 0 0,-6 0 0,3 0 0,-2 0 43,0 0 1,5 0 48,-5 0 1,6 0 0,-5 0-3,3 0 1,1 0 179,5 0 0,4 0-144,1 0 113,6 0-153,-4 0 3,7 0 458,0 0-451,0-6 20,0 5 0,0-7-227,0 3 243,0 3 1,-1-9 0,-2 5 0,-2-2-13,2-3 1,-1 3 11,0-1 1,2-1 0,-3-4 33,4 0 0,-1 0-28,-2-1 1,2 0-1,-3-3 1,4-1-83,1 2 0,0-4 8,0 2 1,-5-4 0,0 2 0,2 1-105,1-1 0,1-3 108,-4 5 64,3 0 1,-4 0 0,6 1 0,0 0 0,0 2 104,0 2 54,0 0 1,0 0 0,0-1-1,0 1 474,0 0-357,0 6 1,2-3-1,1 5 1,3-1 268,2 1-110,-5 1 109,4 5-284,-7 0 1,1 0 55,4 0-398,-3 0 1,4 2 0,-6 3 261,0 4 1,0 4-492,0 1 1,0 5-1,0 2 1,0 1-1387,0 3 1,0 2-939,0 1 1,1 2 2649,4 3 0,3 4 0,6 5 0</inkml:trace>
  <inkml:trace contextRef="#ctx0" brushRef="#br2">11446 13548 8129,'0'-22'-138,"-5"-5"1,0 5 0,2 0-1,2 3 1,-1 3 807,-3 2 1,2 0-1,-6 1 433,-3 4 0,5 2-840,-3 7 0,7 7 1,-2 4-1,4 6 28,1 7 1,0 3-192,0 1 0,0 5 0,0 4 1,0 2-35,0 5 0,0 2-239,0-3 0,0-1 0,0 1 0,0 0-217,0-1 1,0 1-326,0 0 1,0-7 0,0-3 0,0-4-1675,0-6 2389,6-8 0,2-9 0,6-6 0</inkml:trace>
  <inkml:trace contextRef="#ctx0" brushRef="#br2">11744 13449 8129,'0'-21'270,"-1"1"508,-4-4 0,2 5 1015,-7 10-1597,1 2 0,-4 18 0,2 5 1,3 5 233,2 4 1,-4 2-527,6 1 1,-1 5-1,5 1 1,2-3-641,2-1 0,6-8 379,9-3 1,3-3-1,8-3 1,3-4-173,5-4 0,5-11 409,4-9 1,-3-7 0,2-11 0,-6-5 648,-7-3 0,-11-2 168,-8 1 1,-14 1 0,-16 3 0,-12 6 175,-13 7 1,-10 11-786,-10 9 1,-3 7 0,-2 7-89,4 10 0,-2 13 0,-1 4 0</inkml:trace>
  <inkml:trace contextRef="#ctx0" brushRef="#br2">1266 13648 8175,'0'-41'-245,"1"1"0,6 2-637,7-1 1017,6 4 0,15-4 1,5 5-1,4 3 1,5 2-1,1 4 1,1 3 52,-5 1 0,0 9 1,-13 7-1,-3 3 0,-3 4 1,-5 3-173,-2 4 1,-7 15 0,-8 8 0,-7 5-9,-7 8 0,-7 12 0,-14-1 0,-2 3-6,-1-1 1,-5-2-35,5-4 1,-6 6 0,2-6 0,1-4 11,3-7 1,7-3 214,3-10 0,7 2 0,3-12-3,12-6 1,10-12-117,15-14 1,6-2-1,13-8 1,1-1-16,3-2 0,4-1-294,6-1 0,-2 6 0,-1 1 0,-2 1-400,1 4 0,-2 3 633,1 4 0,-6-3 0,3 5 0</inkml:trace>
  <inkml:trace contextRef="#ctx0" brushRef="#br2">2289 13235 8516,'0'-14'81,"2"0"1,1 0-1,2 0 1,-2-1 464,-1 1 0,-4 8-564,-3 6 0,-4 11 0,-8 11 0,-4 3 1,-1 5-1,-3 2-289,-2 3 0,3-1 178,0 4 39,13-3 0,-6-6 0,12-3 0,2 0 0,5-4 1,7-3-1,12-5-108,9-3 0,8-8 252,9 2 0,2-4 0,5-1 1,-4 0 109,-1 0 1,-6 0-88,-5 0 1,-8 8-1,-3 5 32,-12 4 1,-21 7-38,-18-5 0,-6 6 0,-11-1 0,-5 1 17,-3-1 1,-3 1-18,-5-6 70,7-6 1,3-7 0,9-6 0,6-3 0,8-8 154,10-13 0,6-9 0,11-11 0,7-5-78,9-8 1,8 0-155,6-4 0,-2-7 1,7 1-1,0 4-370,-1 3 1,2 10-233,-6 2 0,-1 9 1,-8 9 536,-5 11 0,-4 19 0,0 1 0</inkml:trace>
  <inkml:trace contextRef="#ctx0" brushRef="#br2">4081 17074 8188,'-29'-14'-60,"7"-1"1,3 1 0,5 0 0,5-2 0,4-3 519,3-4 1,9-4-1,4-3 1,6-2-267,7-1 1,3 0 0,3 4 0,1 1 0,4 1 0,1 3 15,4 5 1,-4 5-1,2 5 1,0 4-209,-2 3 0,4 10 0,-9 8 1,-5 11-6,-10 9 0,-4 7-108,-7 4 0,-3 4 1,-10 6-1,-8 1-27,-5 4 0,-2-4 94,-6 4 1,1-4-1,-1-4 1,2-7 96,4-9 0,4-12 14,9-7 1,6-7 0,10-9 44,8-12 0,13-12-111,11-12 0,14-2 1,6-6-1,6 0-192,-31 19 0,2 0 0,0-2 0,1 1-182,1-2 0,1 2 0,-1 3 0,-1 1 0,2-2 0,0-1 151,-1 2 1,-1-1-1,-1-2 1,1-1 0,-1-2-1,1 1 1</inkml:trace>
  <inkml:trace contextRef="#ctx0" brushRef="#br2">5218 16505 8063,'-36'-6'236,"1"3"0,8-5 2525,4 2-1997,2 1-689,13 11 1,0 2-1,5 6 1,-2 2 0,2 1-901,2 2 638,7 0 0,8 0 0,12 0 0,7-1 1,9-3-1,9 0 0,4 0-679,2 4 1,0-1 633,0 5 1,-7-4 0,-2 5 0,-6 1-39,-4 2 0,-6 10 437,-13 5-114,-6 1 0,-28 11 0,-10-7 0,-16-1 0,-14-2 476,-10-1 0,-5-9 1,1-5-1,3-10 538,4-8 1,5-6-677,5-10 1,11-11-1,14-12 1,11-10-362,10-8 1,19-11-1723,10-9 1332,17-4 1,-15 32 0,2-1 0,3-1 0,1-1 359,2-1 0,1 1 0,3-2 0,2 0 0,1 0 0,0 1 0,2-1 0,0 1 0</inkml:trace>
  <inkml:trace contextRef="#ctx0" brushRef="#br2">12441 14799 8237,'-14'-14'-465,"4"5"0,2-1 465,2-1 0,-5-2 0,3-1 0</inkml:trace>
  <inkml:trace contextRef="#ctx0" brushRef="#br2">12341 14700 8237,'-14'-7'-208,"6"6"0,-3-7 0,5 3 0,0-4 1,-1-4 605,4-1 1,2 4 0,1 1 0,1-1-192,4 3 1,-2 0 0,7 7-1,-1 2-185,-1 3 0,5 4 1,-4 8-1,2 6-69,-1 3 0,2 0 0,-4 8 0,0 1-86,-3 3 0,-2 3 126,2 2 1,-4 1 0,4 2 0,-3 3-8,-2 1 0,0-2 21,0 4 0,0-6 1,0 1-1,-2-3 0,-3-1 0,4-5-7,-4 0 0,3-8 0,2 0 0,0-7-7,0-2 0,2 3 112,3-5-88,-4 0 1,12-5-1,-4 0 1,4 0 0,0 0 73,-4 1 0,2-6 0,-5 1-55,2 1 1,-4-3-17,0 1 1,-2-4-1,-4 3 112,-2-2 116,-4-1 1,-5-7-107,3-3 1,6-2-145,8-8 0,6 1 0,9 0 1,6 0-100,7-1 1,4 1-159,7 0 1,4 1-1,1 4 1,-1 4-1159,2 4 1417,-11 1 0,16 6 0,-10 2 0</inkml:trace>
  <inkml:trace contextRef="#ctx0" brushRef="#br2">20872 13861 12461,'-5'-19'-159,"-1"-1"1,0-1 0,-1 0-1,4 4 1,2 1 1575,1 2-1328,0 6 1,1 2 0,2 7 0,4 6-1,-1 7 1,0 8 0,-1 5 476,1 1-509,-4 7 1,9 8 0,-6 10 0,0 7 0,-1 8 0,1 8 0,-3-33 0,-1 1-42,0 4 1,0 2-1,1 6 1,0 2 0,1 6-1,-1 3 1,0 4-1,-1 2-87,0 4 1,0 0 0,-1 3 0,0 0-154,0-2 1,0 0 0,3 0 0,0-1 0,1 0 0,0-1 0,1-1-1,0-1 185,-1-2 0,1 0 0,0-3 0,0-1-33,2-6 1,0-1 0,-2-1 0,-1-1-1,1-4 1,0 0 0,0-2 0,-1 0-124,0-2 1,0-1 0,2-3 0,-1-2 97,-2-4 0,-1-2 0,3 34 0,-5 0 0,0-9-337,0-5 0,0-1-74,0-10 1,0-6 0,1-5 507,4-3 0,1-5 0,7-9 0,1-4 0,4-5 0</inkml:trace>
  <inkml:trace contextRef="#ctx0" brushRef="#br2">20204 14032 8713,'-14'-56'-248,"1"4"1,7 5 770,10 3 0,14 6 0,20 1 1,11 1-277,9 0 0,8-2 0,-28 17 1,0-1-1,2 1 0,1-1 294,0 1 1,2 0-427,-1 2 0,1 1 1,5-2-1,0 1 1,2 1-1,0 1 0,1 0 1,0-1-1,3 1 1,0 0-1,2 1 1,2 0-1,3 0 0,1 1 168,3-2 1,1 0-1,-1 2 1,1 0-319,3-1 0,0-1 1,-2 0-1,1-1 1,2 2-1,-1-1 1,1 1-1,-1-1 62,4-1 1,-2 1 0,-5 4 0,-1 1-100,2-2 1,-1 0 0,0 1 0,-1 0 0,2 0 0,0 0 0,2 0 0,0 0-89,3 1 0,0 1 1,-7 1-1,1 1-63,0-3 0,0 0 173,-2 3 0,-1 1 0,1-5 1,0 0-1,0 3 0,0 1 0,-2 0 1,-1 1-1,-3 0 0,-1 2 19,-4 1 1,-1 0-1,-4 0 1,0-1-1,0 3 1,-1 0-1,-3 0 1,0 0-24,-2-1 1,-2 1-1,31-2 125,-9 5 2,-10 0 1,-4 7 0,-11 4 0,-5 5 0,-7 4 41,-6 2 0,-5 2 0,-2 6 0,-5 3-63,0 5 0,-1 5-67,-1 4 0,-4 4 1,4 7-1,-3 4-395,-2 4 1,4 5 300,1 5 1,2 3-1,-6-36 1,1 1 0,1 1-1,0 1-37,1 4 0,0 0 1,-2-3-1,1 1 97,1 1 1,1 1 0,-3 1 0,1-1 0,1 2 0,1 1 0,1-1 0,-1 1-59,1 3 0,1-1 0,2-6 0,1 0 51,-1 3 0,1 0 0,0-3 0,0 0 1,0 0-1,-1 0 0,3-1 0,0 0-13,1 1 0,1-3 1,0-6-1,0-2 66,1 0 1,-1-1-1,14 33 1,2-1-1,2 1-84,1 1 0,0-9 57,-4 4 0,-2-11 1,-2-4-1,-3-1-35,-2 1 0,-2-7 135,-9-1 1,2-2-1,-6-6 1,-2-1 92,-1 1 1,-4 3-105,-2-5 0,-6 0 1,-9-4-1,-5-1 83,-2 1 0,-3-3-67,1-2 0,-2 1 0,-2-4 1,-3 0 629,-1-1 0,3-1-636,-5-5 1,0 5-1,-5 2 1,1-1-161,-1 1 1,-4 2 45,-1-4 0,-1 5 0,0-3 0,-6 1-197,-5 3 0,-8 2 157,2 1 74,28-13 1,0-1-1,-3 1 1,0 0-1,-5 1 1,0-1-1,-3 2 1,0 0-1,-1-1 1,-1-1 461,-2 0 1,-1 0-409,-1 0 1,-1-1 0,-2 0 0,-1 0-1,-1 0 1,0 0 0,-2 1 0,-1-1 0,1 1-1,-1 0 123,0 1 1,0 1 0,0-2 0,0 0 0,-2 2 0,0 1 0,0-1 0,1-1-377,-1 0 1,2 1 0,0 2 0,1 0 208,4-2 1,2-1-42,2 1 1,1-1 0,-1 1 0,2 0 0,3-1 0,1 1 0,2-1 0,1-1 0,3 0 0,2 0 0,-35 14 0,11-2-838,4-4 0,6 3 401,7-7 0,-1 0 0,10-5 0,-1 0-303,1 0 1,-2 0 590,7 1 0,0-3 1,5-2-1,1-6-785,3-2 975,-3-2 0,8 0 0,0 0 0,7 0 0</inkml:trace>
  <inkml:trace contextRef="#ctx0" brushRef="#br2">22507 13847 8427,'-28'0'-190,"-1"0"0,2 1 0,4 3 0,4 2 0,3 0 1,2 2-141,0 0 0,-5-5 0,0 2 0,0-4 514,-2-1 0,4 2 0,-5 1 0,1 2 481,4-2-382,1-1 0,2-2 0,1-2 1,2-1-1,3-3 266,2-2 1,1 3-444,5-5 1,6 1 0,5-5 0,7 0-135,5-1 1,4 0 121,2-4 1,1 1 0,3-5 0,6-3 315,7-1 0,3-1-306,3 0 0,5-1 1,-1 1-1,7-1-9,6 1 1,4 1-92,-33 15 1,0 0 0,2-1 0,-1 1 0,34-7-1,0 3-185,-3 5 0,-2 0 85,-4 6 1,-4 2 0,-10 8 0,-6 6-131,-7 6 0,-1 6 157,-9 5 0,-4 7 0,-12 3 0,-4 4-63,-4 6 1,-4-3 55,-1 8 1,-11-6 0,-5 5-1,-6 2-176,-8 1 0,0 7 150,-8-1 0,5 1 1,-5-5-1,-1 0-42,-2 0 1,-2-2 78,0-3 0,7-3 1,5-6-1,4-1-89,3 1 1,8-2 143,2-3 0,6-3 0,10-9 0,4-2-65,8-5 1,13 2 110,11-2 0,5 0 0,6-5 1,7 0 101,9 0 1,5-1-133,1-4 0,-2 4 1,-1-4-1,-3 4 156,-2 1 0,2 0-100,-8 1 1,-3 4 0,-13 1 0,-3 2 208,-5 4 1,-5 0-110,-4 3 1,-8 4 0,-8 2 0,-2 1 95,-3 4 0,-1 1-217,-2 1 0,-4 3 0,-3 0 0,-9 4-130,-5 2 0,-4-1 3,-8 3 0,-4 2 0,-7-3 0,-3 5-69,21-26 1,0-1 0,-2 0-1,-1-1 104,-2 1 1,0 1 0,1 1 0,0 0 0,-3-1 0,0-1 0,-2 1 0,0-2 29,-2 1 1,0-1-1,3-1 1,0-1-728,-2-1 1,1 0 849,-27 23 1,1-8 0,9-3-1,6-5 1,8-4 336,10-6-618,5-2 1,9-7 0,2 0 0,0-1-1286,3-4 1464,6 4 0,-10-5 0,5 6 0</inkml:trace>
  <inkml:trace contextRef="#ctx0" brushRef="#br2">28322 12610 8379,'-14'-21'-130,"6"4"0,3-5 1,4 0-1,1 0 1,0-2-150,0 2 0,0-5 0,1 5 0,2-2 685,2 1 1,0 4-1,-5-4 1,0 3-1,0 3 1,0 1 788,0 2 0,0 4 1,0 1-212,0-2 1,-2 3 600,-2-2-651,2 7-880,-4-3 1,6 7 0,0 4 2,0 4 1,0 4-23,0 1 1,4 5-1,1 2 1,0 3-73,1 6 1,-4 0 35,3 7 1,1 6 0,0 6 0,1 2 74,-1 2 1,3 4-58,-4 5 0,5 9 0,-7-31 0,0 0 0,1 3 0,0 0-86,1 2 1,1 0 0,-2 1 0,0 1 5,1 3 0,-1-1 1,0 1-1,0-2 0,2 1 1,-1-1-1,0-1 1,0-1 39,0 0 0,1 0 0,-2-1 0,0 1 11,1-1 0,-1 0 0,-1-2 0,-1 0 0,2 1 0,0 0 0,-1-1 0,0-1 9,-1 2 0,-1-1 0,2 2 1,1 0 3,-2 0 1,0 0 0,1-1-1,-1-1 1,-2 2 0,0 0-1,0-1 1,-2 1-79,0-1 1,0 2 0,0 0 0,1 1 32,-4 3 1,0-1-1,1-2 1,0 0 0,-1-2-1,-1 0 1,1-2 0,1 0-127,-2 0 1,1 0 0,-2 0 0,1 1 115,-1 1 1,0 0 0,2-5-1,0 0 1,1 1 0,-1 0 0,-5 37-55,2-2 1,-3-1 164,7-3 1,-1-8 0,5-2 0,1-2 470,4 2 1,3-4-324,6 4 1,0-6 0,1-2 0,-1-2 249,0 2 0,-1 1-339,-4 2 0,2-5 0,-6 0 0,-2 1-115,-1-3 0,-2 1-152,0-4 1,-2-4-1,-1-1 1,-2-7-732,2-5 0,0-8-1986,-2-3 2868,4-9 0,-6-3 0,7-22 0</inkml:trace>
  <inkml:trace contextRef="#ctx0" brushRef="#br2">28393 12056 8563,'-28'0'-8,"1"0"1,3 0-1,5 0 1,4 0 0,0 0-1,3 1 2448,2 4-1388,-2-4 390,10 6 244,-4-1-1455,12-4 1,2 4-1,8-6 1,3-2 0,4-1 72,4-2 0,3-6 0,3 2 1,7-4-48,6-1 1,-1 0-145,8 0 1,0-1 0,11 1 0,7-2-38,-32 7 0,1-1 1,2 2-1,1-1-105,2-3 0,0 0 0,-1 3 0,0 1 0,4-2 1,-1-1-1,1 2 0,-1 0-141,0-1 0,-1 1 0,-2-1 0,-1 1 93,-2 1 0,-1 1 40,34-7 0,5 0 0,-6 1 1,-2 2-1,-7 3 36,-4 2 0,-4-3 1,-3 2-1,-2 1 93,-2 0 0,-2-1-10,-4 3 1,-7 2 0,-4-3-1,-7 2 156,-6-2 997,-3 4 298,-8-6-965,-2 7 1,-7 0 803,-4 0-1354,3 0 1,-4 2 0,6 3 157,0 4 1,0 4-341,0 1 85,0 0 0,2 7 0,1 3 0,1 2 0,0 4-78,-3 4 1,-1 4-1,0 7 1,0 4-52,0 2 1,0 1 104,0 5 0,-5 6 1,1 3-1,-1 4-109,-1 1 1,4-5 183,-3 1 0,4-1 0,1 5 0,-2-1 44,-3-4 0,4 3 7,-4-2 1,-3 4-1,-1 3 1,-4 0-94,-1-4 0,0 1 44,-1-5 0,0 10 0,6-37 0,0 1 1,0 0-1,-1-1-76,-7 37 1,1-4 27,2 0 1,4 0 0,3 2 0,0 2-116,4-1 0,3-3 94,5-1 1,3 0 0,6 0 0,0-1-45,0-4 0,1-1 98,-1-3 0,0-1 0,-1 7 0,-2 0-51,-2-5 0,-4 2 83,4-3 0,-5 6 0,0-4 0,-2 3-120,-2-1 0,5-4 71,-1 4 0,1-6 1,-5 0-1,2-6-42,2-7 1,-2-3 45,3-1 0,3 1 0,0 0 0,1 1-55,0-4 0,-1-6 215,2 2-115,3-5 1,-7 9-1,5-5 1,-2 2 0,1-1-1,-2-3 1,3 6-1,-5-4 1,0 2-90,1 0 1,2 0-6,-4 5 0,1 2 0,-3 0 0,2-4-116,-2 0 1,4-6 165,-3-2 1,1 0 0,-5-3-1,0-5 89,0-3 0,0-3-49,0-5 1,-1-1 0,-3-2 47,0-1 0,-7-7 27,1 2 1,-2-4 0,-3-1-1,1 0 31,0 0 1,3 0-126,-3 0 0,3 0 1,-8 0-1,3 0-204,2 0 1,-7 0 113,-3 0 1,-3-5-1,-1-1 1,-2 0 69,-3-1 0,-4-2 83,-5 4 0,-7-6 0,-3 3 0,-4 0 73,0 4 0,-8 2-152,-2 2 1,-3 0 0,-3 2-1,1 2 51,0 6 0,0 4 1,0 5 0,2-3 0,2 3 0,6-2 26,2 2 1,2-3 21,0 3 1,-3-3 0,2-2 0,3 0 20,-1 0 0,6-4-36,-2-1 1,-5-1 0,-5 2 0,2-4-2,2 0 1,-4-4-40,0 3 0,-9 1 0,5 0 0,3 1-34,3-1 0,8 3-179,0-4 1,7 5-1,4-6 1,11-1-458,10-1 1,10-4 672,5-2 0,23-11 0,6-7 0</inkml:trace>
  <inkml:trace contextRef="#ctx0" brushRef="#br2">28436 13093 8266,'-21'0'21,"1"0"0,-5 0 0,2 0 1,3 0-1,3 0 654,1 0-361,2 7 0,-1-6 0,1 4 0,0-3 1,1-1-1,2 2 205,2 2 0,13 1 0,6-3-407,10 2 0,14 0-76,4-5 0,9 0 1,7-2-1,6-1-82,6-2 0,5-6 63,5 2 0,-2-4 0,-33 6 1,0 0-1,2-1 0,0 0 61,1-1 0,0-1 1,2 2-1,0 1-100,-1-3 1,0 1-1,-2 1 1,1 0 0,1 0-1,1 0 1,-1 0-1,-1-1 12,-1-1 1,-1 1-1,-1-1 1,-1 2-74,26-1 1,-3-4-1,-8 5 1,-4-1 20,-8-1 1,-9 7-186,-10-2 0,-3 4-741,-7 1 12,0 0 0,-6 8 976,-3 6 0,-4 0 0,-1 7 0</inkml:trace>
  <inkml:trace contextRef="#ctx0" brushRef="#br2">28678 14202 8295,'-8'-6'435,"1"3"1,7-7 0,2-1 0,4 0 0,9 0 202,7 2 1,6-1 0,7-4 0,7 0-341,9-1 0,11 0 1,6-3-1,6-1 1,-35 10-1,1-1 1,0 1-1,0-1-108,1 1 0,-1-1 0,0 0 0,1 0 0,0 1 0,1 1 0,-2-2 0,-1 1 154,32-9 0,-1 4-354,-9 5 1,1-3 0,-7 6-1,-3 0-141,-4 0 0,-4 1-1047,-1 5 853,-1 0 1,-1 0 0,-3 0 0,-4 0 0,-6 0-976,-4 0 1,-5 6 0,-10 4 181,-4 2 0,-5 7 1138,-5 0 0,-3 6 0,-6-2 0</inkml:trace>
  <inkml:trace contextRef="#ctx0" brushRef="#br2">28791 15169 8106,'-14'-6'606,"0"-4"1,1-3 85,4-1 1,4 2 0,10 2 0,4 5 991,4 4-1343,7-5 0,4 2 0,9-4 1,5 2-1,5 1 0,4-1 0,5-2 614,4 0 1,7-4-219,3 2-668,4-2 0,6-3 0,1 1 0,-37 7 0,1 0 0,0 0 0,1 0-78,0 0 0,0-1 0,2 1 0,-1 0 0,34-7 1,1 1-692,-1 4 0,2-2 455,-8 6 0,-4 0 0,-14 5 0,-4 0-618,-5 0 0,1 0 50,-12 0 0,-6 2 0,-10 3-436,-6 4 0,-8 4 468,-12 1 0,-7 5 781,-12 0 0,-13 6 0,-4-3 0</inkml:trace>
  <inkml:trace contextRef="#ctx0" brushRef="#br2">28649 15993 9078,'-6'0'685,"6"0"177,8 0 0,12-1 0,9-4 0,9-4 18,7-4 0,8-1 0,10-2 0,8-1-455,-32 7 1,1 1 0,2-3 0,0 0-326,0 3 1,1-1-1,0-2 1,-1 0 0,1 2-1,0 0 1,-1 0 0,1-1-2,0 1 0,-1 0 0,36-8-177,-7 9 1,-2-2 0,-6 6 0,1 2-989,-1 1 1,-3 2 167,-8 0 1,-5 0 0,-9 0 0,-5 0-397,-3 0 1,-4 2 885,-7 3 0,-2 3 0,-12 6 0,-2 0-465,-2 0 0,-13 5 873,-7 0 0,-13 13 0,-4-2 0</inkml:trace>
  <inkml:trace contextRef="#ctx0" brushRef="#br2">28749 16676 7909,'-15'0'2537,"1"0"-2140,6 0 1,10-6 0,12-4 0,10-3 578,7-1 0,12-2 196,9-3-1072,4 4 0,7-12 0,3 5 1,5-2-1,3 0 0,-34 11 1,-1-1-1,2 0 0,-1 0-500,1 0 1,0 0 0,0-2 0,-1 0 27,31-8 0,0-1 109,0 1 1,-33 8 0,1-1 0,1 2 0,-1 0 0</inkml:trace>
  <inkml:trace contextRef="#ctx0" brushRef="#br2">29062 12468 8344,'0'-22'-13,"0"3"1,0 3 0,0 2 0,0-2 492,0-3 0,0 8 0,-2-2 1,-1 4-1,-4 2 69,0 1 0,-3 3 0,-4 9 0,0 9 206,-1 7-689,1 5 1,0 7 0,0 3-1,0 0 1,1 1 0,2 2-1,3 1-341,2 2 0,1-5 0,5-4 0,3-2-420,7-5 0,1-5 472,12-3 0,6-7 0,5-12 0,1-1-150,0-4 0,3-9 424,-5-10 1,3-3-1,-6-3 1,-4-1 381,-4-2 0,0-7 0,-8 4 0,-6-1 160,-5 4 1,-3 3-294,0 2 1,-6 1 0,-4 3-1,-2 5-61,-2 4 1,-5 5-571,0 1 0,0 5 1,4 0 330,1 2 0,0 2 0,0 0 0</inkml:trace>
  <inkml:trace contextRef="#ctx0" brushRef="#br2">29360 12383 12164,'-8'-7'508,"2"6"1,6-7-715,0 3 0,1 3-920,4-2 499,3 2 627,6 2 0,1 6 0,-1 2 0</inkml:trace>
  <inkml:trace contextRef="#ctx0" brushRef="#br2">29815 12027 8480,'-2'-14'477,"-1"0"0,-1-1 2330,0 1-492,3 6-1838,1 2 1,1 8-1,3 2 1,0 7-1,1 5 1579,1 3-2079,-4 13 1,4-7 0,-4 11-1,1 1 1,2-1 0,-1 3-1,1 3-889,0 0 0,4 1-301,-4 0 1,2 4-1,-4 0 1213,1-1 0,7-2 0,-3-1 0</inkml:trace>
  <inkml:trace contextRef="#ctx0" brushRef="#br2">29161 13477 8205,'-13'-1'290,"2"-3"0,2 0 128,-2 1 1,4 3-1,1 3 1,1 3-1,1 2-252,1 3 0,1 2 0,2 1-189,0 0 0,0 0-582,0 0-355,0 1 615,0-1 0,0-5 191,0 1 0,2-7 65,2 2 0,-1-5 51,7-5 1,-5 3 0,3-4-1,-1 1-84,1 1 0,-3-6 65,5 5 1,-1-4 0,4 3 3,-4-2 1,2 3 229,-6-4 1,1 4 0,-3-5 128,2-1 0,5-1-27,-6-3 0,1 6 0,-3-1 0,1-1 1099,2-1-928,-1-2 1,-2-1 0,1 1 516,2 0-484,0 6-378,-5-5 1,-2 10-22,-3-6 0,2 6-44,-6-2-570,5 3 207,-2 2 0,5 0-475,-4 0-231,3 7 364,-4-6 553,6 12 874,0-12 0,-2 6 267,-2-7-496,2 0 29,-4 0 0,-1-2-198,-2-3 1,-4 4 0,-1-4-1,0 5-47,0 5 0,-1 3-257,1 6 1,0 5 0,0 1 0,0 4-98,-1 6 1,3 0-10,2 8 0,-1 0 0,6 3 0,4-2-761,4-1 0,2-8 452,9-1 1,-1-7 0,9-9-1,0-4-396,0-4 1,-3-4 567,5-1 0,-2-6 0,1-5 1,-4-8-196,-3-9 0,3-1 891,0-4-284,-6-3 1,-2 1-1,-7-3 1,0 3 0,-3 2 249,-1 0 0,0 0 0,0 6 0,-1 3-99,-4 5 1,2 0-902,-7 5 1,6 3-490,-6 11 1010,7 0 0,-10 0 0,5 0 0</inkml:trace>
  <inkml:trace contextRef="#ctx0" brushRef="#br2">29588 13477 8145,'-15'-6'1255,"7"-2"1135,4-6-1456,2 6 1,2-5 0,2 5 0,2 0-1229,6 4 0,3 2-1966,1 2 1,0 0 2259,0 0 0,7-6 0,1-2 0</inkml:trace>
  <inkml:trace contextRef="#ctx0" brushRef="#br2">29843 13093 7758,'7'-14'1601,"2"0"1,6 4-412,3 1 1,0 4-779,6-4 0,-6 6 0,5-2 0,-3 5-794,-2 5 0,-3 4 30,0 10 1,-8-2 0,-2 5 0,-3 1-221,-2-1 1,-5 0 190,0 2 1,-6 1 0,3-6 0,-1-2-594,-1-1 0,7-2 1239,-2 0 1,5 1 0,5-1 798,5 0 0,2-1-610,3-4 0,-1 4 0,0-4 0,-1 4 679,-4 1 1,-3 0-669,-6 1 0,-1 3 0,-5 3 0,-10 0-194,-11-1 1,-3 4-936,-8-5 0,0 4 0,-5-4 0,2-1 664,3-2 0,-3-2 0,5 0 0</inkml:trace>
  <inkml:trace contextRef="#ctx0" brushRef="#br2">28706 14714 8283,'-14'0'3320,"1"-2"-2133,4-2 0,4 2 1,10-4-7,4-1-1052,4 6 0,7-7 0,4 3 1,3-3-1,3-1 0,2 1 1,1 0-691,-2 0 1,4-1 0,0-4 0,0 2-662,-1 2 0,0 4 1222,-6-5 0,7 1 0,1-5 0</inkml:trace>
  <inkml:trace contextRef="#ctx0" brushRef="#br2">29360 14373 8386,'-5'-14'1455,"-1"1"-629,-2 3 0,3 4 1,-4 8-1,-2 2-19,-2 6 0,-1 4 1,0 5-1,0 6-482,-1 7 1,3-2-548,2 3 1,-1 2 0,6-2 0,2-1-426,2-2 0,2-2 114,4 1 1,4-9-1,10-6 1,5-7-467,3-6 1,1-1 738,1 0 1,-1-8-1,1-4 1,-1-7 362,1-3 0,-6-2 292,1-5 1,-8 1-1,0 1 1,-7 2 490,-3 1 1,-1 2-491,-5-2 0,-1 4 1,-4 6-1,-5-1-20,-2 1 0,-7 6-393,0 4 1,0 2 0,3 2-1,-1 0-1020,-2 0 0,4 5 10,6-1 1,1 8-1,-3-5 1027,2 1 0,5 5 0,-2-5 0</inkml:trace>
  <inkml:trace contextRef="#ctx0" brushRef="#br2">29815 14487 8328,'-2'-8'9830,"-2"3"-9204,-4 3 0,0 9-1522,3 2 0,4-1 1,2 0 895,4-2 0,3 5 0,6-3 0</inkml:trace>
  <inkml:trace contextRef="#ctx0" brushRef="#br2">30128 14131 8111,'-10'-6'569,"1"-2"0,-2 0 708,-2 3 0,4 12 0,-1 5 0,-1 7-659,-1 3 1,-1 8 0,2 7-1,1 1-577,-1-1 0,3 1 0,1 5 0,0 0-1049,4-1 0,3-1 590,5-3 0,3 0 0,6-9 0,2-7-898,3-5 1,-2-4 1117,7-4 0,-5-2 0,3-7 0,-2-2 78,-2-3 0,-3-3 319,0-6 0,-7-2 0,-4-1 0,-2-2 1233,-2 2 1,-6 1-891,-4 2 0,-7 1 0,-4 2 0,-1 3 270,-3 2 1,3-4-874,-2 5 1,7 1 0,-2 4-846,3 0 858,8 0 48,2 0 0,18-7 0,4 0 0</inkml:trace>
  <inkml:trace contextRef="#ctx0" brushRef="#br2">30569 14216 8102,'-29'0'629,"2"0"0,4 0 1906,4 0-2171,3 0 0,8 2 0,3 3 0,4 4 1,1 4-1,1 1 0,4 2 252,4 3 1,9-2-1,2 5 1,2-1-762,4-4 1,-1 4 45,-1-2 0,1 4 0,-6-2 1,-3-1-324,-5 1 1,0 3 334,-6-5 1,-1 4-1,-7-4 1,-5 0 71,-6 2 0,-8-5-367,3 3 1,-5-4 0,5-2 0,0-4-3330,-1-4 3711,10-3 0,-15-9 0,9 0 0</inkml:trace>
  <inkml:trace contextRef="#ctx0" brushRef="#br2">30540 14160 9706,'6'-15'3696,"4"1"-2619,9 0-507,-3 0 1,12 4 0,1 1 0,7-1 0,5 2 0,2 4 0,1 2-571,3 2 0,4-6 0,6-2 0</inkml:trace>
  <inkml:trace contextRef="#ctx0" brushRef="#br2">28848 15510 6035,'-8'2'305,"2"1"-414,0 2 1,4 1-95,-3-1 271,4-4 1,-4 7 142,0-3-137,1-4 0,2 6 128,-3-7-57,4 0 51,-6 0 1,1 0 339,-3 0 0,1 0-56,-2 0 0,5 0 35,-4 0 0,4 0 1,-4-2 330,-2-3 0,3 4-141,-2-4 1,6 4 583,-6 1-486,7 0-105,-3 0-600,6 0 1,1 0 0,4 0 0,4 0-151,4 0 0,8 0-494,2 0 1,3 0-1,-1 0 1,0 0-722,5 0 0,-5-5 135,9 0 1,-8 0-1,8 5 1132,-4 0 0,-2-6 0,1-2 0</inkml:trace>
  <inkml:trace contextRef="#ctx0" brushRef="#br2">29289 15254 8247,'-9'0'1152,"-1"0"0,5 0-615,-4 0 0,4 3 0,-3 5 0,0 8 828,0 5 1,-1 2-340,-5 6-1092,-1 5 0,8-2 1,0 6-1,3 0 1,-1 0-1,3-2 1,5-1-1657,7-4 0,4-7 1299,5-5 1,5-9 0,9-6 0,5-4-421,3-4 1,2-6 574,-1-9 0,-4-3 1,-3-6-1,-5-1 394,-8 1 1,-6-2 139,-7-3 1,-2 3-1,-9-4 1,-3 6 838,-4 4 1,-15-1-798,-4 6 0,-6 0 1,3 6-1,-2 4-7,1 4 1,2 4-595,2 1 0,1 0 0,5 1 0,6 4-2993,5 4 3286,8-2 0,3 5 0,8-4 0</inkml:trace>
  <inkml:trace contextRef="#ctx0" brushRef="#br2">29744 15510 9610,'8'0'2179,"-2"-6"0,-4 4-4199,2-3 2020,-2 4 0,11 1 0,-5 0 0</inkml:trace>
  <inkml:trace contextRef="#ctx0" brushRef="#br2">29986 15169 8252,'14'-19'2255,"0"0"0,7 0-1314,2 5 1,4 1-115,2 4-356,5-4 0,-4 12 0,5-4 0,-3 5 0,-2 5 160,-3 4-782,-8 4 0,-4 6 0,-7 1 0,-1 2 0,-4 3-308,-2 2 1,-7 2 0,-3 1 0,-4 1-153,-1 3 1,-2 3 219,-3-3 0,3 4 1,-4-4-1,1 1-509,0 0 0,4-2 256,6-5 0,6 1 644,-2-1 0,-3-6 0,0-1 0</inkml:trace>
  <inkml:trace contextRef="#ctx0" brushRef="#br2">30014 15439 8082,'0'-14'179,"0"0"0,0-1 793,0 1 0,6 0 1,4 0-1,3 0 263,1-1 1,6 6-1070,4-1 0,3 1 0,3-4 1,1 4-750,3 4 0,0-1-500,0 1 1018,-4 0 65,11 5 0,-5-6 0,7-2 0</inkml:trace>
  <inkml:trace contextRef="#ctx0" brushRef="#br2">30654 15240 10060,'0'-14'863,"1"4"702,4 1-1233,-3 6 1,10-8-1,-1 6 1,5 2-1,3 1 1,-1 2-1,-1 2 222,2 2 1,-3 9-606,3 6 0,-5 2 0,-3-4 0,-3 3-516,-2 3 0,4-1 588,-6 1 1,1-2-1,-5-7 1,0 0 1074,0 1-379,-6-1 1,3-2 472,-7-2 0,5-4-497,-4-6-1165,6 0 1,-5 7 0,3 2 0,-3 4-1123,0 1 1,-6 2 0,2 1 1593,-6 2 0,-13 6 0,1-3 0</inkml:trace>
  <inkml:trace contextRef="#ctx0" brushRef="#br2">29218 16221 8085,'0'-10'397,"1"3"0,3-1 0,2 0 394,2-3 1,1 0-1,4 0 1,-2 3-896,-1 1 1,4-2 0,5 4 0,0 0 0,0 1-1,1-3-2954,2-1 3058,2 5 0,4-9 0,1 4 0</inkml:trace>
  <inkml:trace contextRef="#ctx0" brushRef="#br2">29730 16036 9657,'0'-9'1488,"0"-1"0,1 7-1158,4-2 0,-2 4-710,7 1 0,-6 0 0,6 0-1525,1 0 1905,-5 0 0,7 6 0,-5 2 0</inkml:trace>
  <inkml:trace contextRef="#ctx0" brushRef="#br2">29445 16534 8085,'-26'4'649,"2"1"3127,5-2-3135,9-1 0,6-2 0,8 0-639,6 0 0,9 0-204,5 0 1,1 0 0,0 0 0,-1 0-447,1 0 1,2 0-458,1 0 1,1 0-1,-2 0 1,-2 1 1104,-1 4 0,-1 3 0,6 6 0</inkml:trace>
  <inkml:trace contextRef="#ctx0" brushRef="#br2">29730 16690 8085,'-14'22'0,"-1"-1"359,1-7 1,5 0 0,1 0-1,0 1 2014,0-1-1103,5 0 0,-2-1-746,10-4 1,3 2-1057,6-6 1,5 0 0,1-5 0,1 0 531,-1 0 0,6-7 0,-4-1 0</inkml:trace>
  <inkml:trace contextRef="#ctx0" brushRef="#br2">29758 16974 7997,'-27'13'0,"2"-3"4455,1-6-3848,13-2 0,7-2 1,16 1-608,6 4 0,13-3 0,-1 4 0</inkml:trace>
  <inkml:trace contextRef="#ctx0" brushRef="#br3">22194 14074 8495,'-19'0'-243,"0"2"0,2 1 0,1 2 0,2-2 0,0-2 0,0-1 399,-1 0 5,1 0 1,6-1 0,4-4 121,2-4 0,2 1 348,0-2-271,-6 7-171,4-9 1,-4 8 178,6-5-360,0-1 0,6-2 1,4 1-1,4 1 1,3-1 43,2-1 0,6-7 1,-1 0-1,3 0 73,1-2 1,6 4-97,-1-7-4,6 7 0,-7-9 0,6 6 1,1-1-1,1-1 2,-2 0 0,1 5 0,-6-1 0,-1 6-46,-2 2 1,-2 2 6,1-1 0,2 1 1,1 5-1,-2-2-43,2 2 0,-1 1-75,-2 2 114,-1 0 1,-1 0 0,-2 2 0,-1 1 0,0 2-127,-2-2 138,-2 5 1,-1-2 0,0 5-1,-2-1 1,-1 2 0,-2 6 1,-4-2 0,-2 4 0,-2-1-5,-3 0 0,-1 6 9,-2-1 1,-2 4-1,-2 4 1,-7 4-50,-7 5 1,1-1 16,-7 7 1,-4-1 0,-6 0 0,3 3-102,1 1 1,3-4 71,3 2 1,-1-6-1,6-2 1,0-4-42,-1-1 1,9-2 75,-4-5 1,11-1-1,-1-1 1,3-4 32,2-2 0,2-1-24,3-5 1,2 1 0,8 0 0,-1 1 38,0-2 0,7 4-17,2-9 1,-1 4-1,2 1 1,1-1-5,2-4 0,2 4 34,-1-4 1,1-1 0,1 2 0,1 1 111,2 1 1,2-2-127,-2-1 0,-1 1 1,6 4-1,0 0 6,-2 0 1,-6 2-14,-6 3 1,-7-1 0,2 5 0,-5 3 80,-4 0 0,-4 8 86,-6-1-172,-6 6 0,-2-2 1,-6 4-1,-2-2 0,-1-1-11,-2 2 0,-7 1 0,3 1 0,-4-1-7,-2-3 1,6-3 12,-1-7 1,2 1 0,-3-1 0,4-1-2,5-3 0,-1-4-14,7-5 0,4-6-15,1 1 63,4-7 1,7 3 0,4-6-1,2 0 143,2 0 1,2 5-120,3-1 0,-3 1 0,4-3 1,-1 1 102,0 2 1,5 6-176,-5-2 1,0-1 0,-5 2 0,0 1-31,1 1 1,-6 3 58,1-1 0,-7 0 0,1 0 1,-2 0 4,-2 1 1,0-1 5,0 0 0,0 2 0,-2 1 1,-2 2 84,-6-1 0,2-3-70,-1 0 0,4-1 0,-3 0 0,0 0-68,0 0 1,1 1 30,-3-1 1,-3-5 0,4 1-1,-4 1 10,-1 2 0,-2-4 20,-3 0 1,2 1 0,-5 4 0,0-1 88,0-4 1,-2 4-38,-5-4 1,-1 4-1,-1 1 1,-4 0-93,-1 1 1,3-3 23,-5-2 1,0 4-1,-5-1 1,0 4-29,1 0 0,-1-1-25,1-2 1,-3 2 0,-1 2 0,-1 1-33,1-2 1,2-1 41,1-2 1,-1 0-1,-2 0 1,-1-1 136,1-4 0,2 3-89,1-8 1,1 1 0,1-5 0,3-2-66,4-2 1,4-3-70,2-2 0,1-5 0,2 1 0,3-4 5,1-1 0,7 2 225,4 2 0,1-2 0,-4-1 1,2-2 57,2 2 0,6 1-82,-2 2 1,3 0-1,2-1 282,0 1-269,0 0-25,0 6 1,-4-5 0,-3 5 0,-1 1-51,-3 2 0,3-2 39,-1 3 0,4-1 0,-3 3 0,0-1 197,1-1-58,3-1 0,-7 3-36,7-3 1,5-1-129,9-3 0,4-2 1,3 4-1,4-1 60,1-3 1,0 3-104,2-1 1,-2 6 0,-5-2 0,2 4-272,-1 1 1,-7 0-305,-2 0 1,-6 1 565,2 4 0,3 3 0,0 6 0</inkml:trace>
  <inkml:trace contextRef="#ctx0" brushRef="#br3">13536 7307 21456,'0'-42'-891,"0"4"1,0 0-1,1 0 1,4 2-1,5 2 1200,2 4 215,2 2 0,-1-1 0,-2 3 0,-3 0 0,-2 4 0,-4 2 0,-4 2 0,-4 3 0,-2 0 0,-3 3 0,-3 1-53,-5 1 0,3 7 0,-4-2 1,1 4-253,0 1 0,-2 6 0,2 5 0,-6 5 339,-7 3 0,1 11-509,-7-2 0,0 10 0,-3 0 0,1 3-86,2 2 1,-4 4 737,-6 1-644,1 5 0,3-4 0,-2 7 0,-2 0 0,3 6 0,0 3 0,4 1 227,3 2 0,4 2-200,5 1 0,15-34 0,0 1 0,0 1 0,1 0 0,-9 38-326,8 1 0,6-35 1,1 0-1120,2 0 1,1 0 1295,1 7 1,0 1-1,-1-8 1,1-1-1,3 5 1,0-1-1,1 0 1,0 0-1,1 0 1,2 0-1,2 2 1,1 2-1,2-1 1,1 1-252,1 0 0,0 0 0,0-2 1,2 0 68,0-5 1,2-1 0,0 3 0,0 0 0,1 2 0,0-1 0,1 2 0,0-1-165,2 1 0,-1 1 0,-2-2 0,1 0 206,1-4 1,2 0-1,1 0 1,2 1 0,3 0-1,0 0 1,1 1-1,1-2-174,0 0 1,1-2 0,2-1 0,2-1 294,-1-3 1,2-1 0,1 1-1,1-1 1,1 0 0,0 0-1,1-2 1,0 0-13,-1-1 0,0-2 1,0-4-1,1-2 105,-1-1 1,1-3-1,1-1 1,1-3-1,2-4 1,0-2-1,37 4 394,-8-8 1,0-7 105,-4-9 0,-1-12 1,2-16-1,0-4 929,-5-6 0,-8-4-1157,-28 22 0,-2-1 0,-1-2 0,0-1 0,1-2 0,-1-2 0,-1 0 0,-2 0 128,-2 1 1,-2 0-1,-1-4 1,-2-2-207,-1 1 0,-2-1-138,0-4 0,-1-1 1,-3 0-1,-2-2 0,0-3 1,0-1-1,-2-2 0,-2 0 1,1-5-1,-2 0-154,0-3 0,0-2 0,-3-3 0,0-2 0,-2-5 0,0-1 1,1 23-1,0-1 0,0 1-415,-1-1 0,0-1 0,0 1 0,1-1 0,-1 1 0,0-1 374,1-1 1,-1 0-1,0 0 1,-1-1 0,-1 0-1,-1 0 1,1 0 0,-1 0-1,0 1 1,-1-1 0,-1 0-1,0 1-237,0 2 0,-1 1 0,-1 1 0,-5-22 0,-2 1-194,-2 2 0,-1 2 473,-2 7 0,-1 3 0,1 4 0,-1 3 1,-1 8-1,-2 3 0,3 5 0,-2 3 1,-28-18-717,-5 15 659,-5 11 0,-11 18 1,-1 4-1,37 6 0,-1 3 1,-1 3-1,-1 3-471,-1 3 0,0 3 459,-2 5 1,2 2-1,0 4 1,2 3 156,-1 3 0,1 3 0,0 1 0,2 1 0,1 3 0,2 1 0,2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definitions>
  <inkml:trace contextRef="#ctx0" brushRef="#br0">21441 15880 22230,'0'9'-4634,"0"1"3979,0 1 1,-2 0 0,-1 0 1063,-2-2 0,-1-5 1799,1 0-1471,4-2 1,-7-2-361,3 0-2,3 0-55,-4 0 593,6 0-256,0 0-893,0-6 1,0 2-298,0-5 0,0 4-644,0-4 1379,0 5 1,0-8 658,0 2-686,0-2 0,0 2 301,0 1 80,0-1 1,-5 1-1,1-1 681,1-1-614,1-1 0,2 2 1,0 1 1912,0-2-1897,0-2 0,0-1-1,0 0 1,2 1 107,2 3-746,-2-2 0,4 10 0,0-4 0,-4 8 0,3 2 0,-4 6 0,-1 2 0,5 4 0,0 3 0,0 3 0,-5 7 0,0-1 0,0 1 0,0-1 0,0 0 0,0 1 0,0 4 0,0 0 0,0-1 0,0-2 0,0-2 0,-7 1 0,6-3 0,-4 0 0,2-4 0,-2-2 0,3-1 0,-2-11 0,8-3 0,4-3 0,7-2 0,-1 0 0,0 0 0,5 0 0,0 0 0,6 0 0,-3-5 0,7 0 0,-1 2 0,1 1 0,-1 2 0,7 0 0,-5-1 0,3-2 0,-3-2 0,-2 2 0,1 1 0,-1 1 0,1-3 0,-2-2 0,-4-2 0,3 3 0,-7-4 0,0 1 0,-5-3 0,0 3 0,0 2 0,-4-4 0,-1 6 0,-6-7 0,2 1 0,-3 4 0,-2-7 0,0 4 0,0-4 0,-2-1 0,-3 0 0,4-1 0,-6 0 0,7-3 0,0-2 0,0-2 0,0-4 0,2 1 0,1 0 0,3 1 0,2-1 0,-3-2 0,5-2 0,-7 1 0,8 6 0,-6 1 0,-2 2 0,-2 0 0,-1 2 0,0 1 0,0 8 0,-6 2 0,-4 6 0,4 2 0,1 2 0,4 4 0,1 6 0,0 1-1202,0-1-4107,0 0 3620,6 0 1,4-1-1,7-2 1571,2-1 1,6-1 0,-3 5 0</inkml:trace>
  <inkml:trace contextRef="#ctx0" brushRef="#br0">22209 15866 21709,'-10'0'-2384,"1"0"2732,5 0 1,-8-5-874,2 0 836,4 0 1,0 4-1,4-2 132,-3-2-63,4-6 1,-6 8 564,7-7 0,-4 1-432,-1-6-122,0 1 0,5 5 1,0-1 1130,0-1-20,0 5-1099,0-7 1,0 10 1035,0-6-182,0 5-835,0-2 0,2 6-238,3 0-184,-4 0 0,10 2 0,-6 2 0,6 4 0,-9 7 0,4-6 0,-5 1 0,3 1 0,0 1 0,1 2 0,-5 1 0,0-1 0,2 0 0,1 0 0,2 1 0,-1-1 0,-4 5 0,0 0 0,0-2 0,0-1-87,0-2 0,0 0 0,0 0-406,0 1 870,0-1 0,0-5-377,0 1 0,0-7 0,0 5 0,0-3 0,0-4 0,0 12 0,0-4 0,2-1-191,3 2 1,-2-6-481,6 6 0,-1-5 526,2 4 1,2-6-1,-2 2 216,2-3 1,7-2 67,0 0 0,2 0 1,-4 0-1,4 0 48,1 0 1,2 0 344,4 0-422,0 0 0,1 0 0,-2 0 0,-2-2 0,-1-1-110,1-2 0,-4 0 0,-2 5 0,-4 0 0,0 0 0,-1-4 0,0-1 0,-6 0 0,4-1 0,-4-4 0,2-2 0,-1-2 0,-5-1 0,2 1 0,-6 0 0,0 0 0,0-1 0,0 1 0,-6-2 0,-2-1 0,-2-2 0,1 2 0,-1-1 0,-4-1 0,1 4 0,2-6 0,2 2 0,-2 0 0,0 0 0,1 5 0,-2 1 0,4 2 0,-2 3-78,1 2 1,4-3-371,-5 4 0,6-5 0,-6 6-1394,-1 1 1766,5 1-1969,0 2-3065,6 0 4008,0 0 0,6 0 309,3 0 258,-2 0 1,5 2 0,-2 1 738,2 1 0,9 7 0,1-3 0</inkml:trace>
  <inkml:trace contextRef="#ctx0" brushRef="#br0">21739 17145 22230,'15'-22'434,"-6"-3"1,1 4-1,1 1 1,0-3 0,0 3-1,-3-1 1,-2 4 248,-3 1 1,-1 7-1,-4 1 1,-3 1 0,-4 4-1,-5 2 165,-5 1 1,1 6-1,-5 4 1,-3 2-849,-1 2 0,1 1 0,0-1 0,4 0 0,2 0 0,1 4 0,5-3 0,1-2 0,3 0 0,-1-1 0,7 3 0,0-1 0,9 0 0,5 0 0,9-4 0,4-1 0,4-1 0,2 3 0,1-1 0,3 1 0,-3 1 0,3 3 0,-5-1 0,-4 0 0,-5 0 0,-3 0 0,-3 2 0,-4 3 0,-3-3 0,-9 3 0,-5-3 0,-6-2 0,-11 0 0,-4 0 0,1 1 0,-5-1 0,3-2 0,1-2 0,1 1 0,-1-6 0,7-1 0,3-4 0,4 0 0,0 0 0,6 0-466,-1 0 1,7-1 0,-2-4-5035,4-4 3534,1-4 1,8 0 2102,6 4 1,7-4-1,7 5 1</inkml:trace>
  <inkml:trace contextRef="#ctx0" brushRef="#br0">21867 17401 22230,'15'0'221,"0"0"0,3 0 1169,1 0 0,1 0-285,-1 0 0,2 0 0,4-2 0,-1-1 342,1-2 1,-3-6-1448,2 2 0,-7 1 0,2-1 0,-3-1 0,-2 2 0,-4-5 0,-1 4 0,-6-4 0,2-1 0,-3 0 0,-2 0 0,-7 0 0,-2-1 0,-4 3 0,-1 1 0,0 3 0,-1 1 0,1 1 0,0 1 0,0 4 0,0-4 0,-1 3 0,6 7 0,-1 0 0,6 6 0,-4-2 0,1 4 0,4 1 0,0 1-216,-2-1 1,4 2 0,-4 1-1,4 2-589,1-2 1,0-6 393,0-1 0,0-1 1,0 5-35,0 1 332,0-7 1,6-2-1,3-6 904,4 0 1,1 0-615,0 0 1,1-5 0,-1-1 0,2 0 753,3-1 1,-2-4-850,7 2 0,-7 2 0,2 1 1,-3 1-83,-2 1 0,0-3 0,0 2 0,-4 4 0,-1-4 0,-5 4 0,0 1 0,-8 0 0,2 0 0,-4-2 0,6-3 0,0-3 0,6-4 0,3 1 0,4 1 0,1 7 0,1-2 0,-6 4 0,0 1 0,3 0 0,0 0 0,2 0 0,-6 6 0,-3 4 0,-3-3 0,-2 3 0,0-5 0,0 4 0,0-6-1414,0 4 1,1-7 478,4 0 1,-2 0 0,5-2 0,0-1-11,0-2 1,1-1 41,5 1 1,2 3 0,2-4 0,2 1-200,2 1 1,2-3 1433,4 3 0,1-4 1,-1-6-1</inkml:trace>
  <inkml:trace contextRef="#ctx0" brushRef="#br0">22749 17145 22230,'5'-9'70,"-1"-1"1,1 5 1513,-5-4-1341,6 6 1,-2-8 0,3 4 2535,0-1-1945,-3-1 1,-2-4 0,1 2 540,2 2 1,0 4-1329,-5-4-47,0 5 0,-2-2 0,-3 6 0,-3 6 0,-6 4 0,0 2 0,0 3 0,0 0 0,-1 4 0,1-1 0,2 4 0,0-2 0,3-2 0,6-2 0,-2-2 0,5 0 0,5-1-254,4-4 0,9-2-283,1-7 1,4 0-1,-4 0 1,0 0 871,2 0 1,-5-5 299,3 0 1,-8-1 76,-2 1-712,-6 3 0,2-4 0,-10 6 0,-4 0 0,1 0 0,-2 0 0,6 5 0,-6 0 0,1 6 0,-1-10-878,1 4-410,6-3 1,-5-2 78,3 0 1,2-2 163,-7-3 1,7 2-1,-3-5-977,0 2 1077,4-5 0,-4 8-384,6-7 0,0 5-58,0-4 1318,0 6 466,0-10 0,1 12 2929,4-4 1192,-3 3-24,10-4-1297,-10 4-2847,10-10 1,-8 10-351,5-3 0,-6 4 0,3 1 0,-6 0-1935,7 0-927,-6 0-270,6 0 2042,-7 0-513,0 0-9,6 0 913,-4 0 1,5 0 698,-2 0-159,-3 0 0,6 0 553,-4 0 118,-2 0 201,4 0 172,-6-7 1,0 4-308,0-6 55,0 6 1,0-5 0,0 3 1673,0-4-2036,0 2 1,-4-1 0,-3 5 0,-1-2 338,-3 2 1,-1 2-123,-3 1 0,1 0 0,0 1 0,0 2 268,0 2 1,-1 6-757,1-1 0,2 2 0,2 3 0,5-1 0,4 0 0,1 0-202,0 0 1,6 1 0,4-1 0,2 0-467,2 0 0,5-1 640,0-4 1,0 4-1,-5-3 1,1 2-6,-1 2 0,-5 1 1,-1-1-1,-1 0 199,-4 0 1,-8-1 90,-4-4 1,-4 4-1,-3-4 1,-1 4-304,-2 1 1,-5-4-608,5-1 1,0-6-1651,5 2 958,0-3 1,7-4 0,6-3 1621,4-4 1,14-10-1,-1-3 1</inkml:trace>
  <inkml:trace contextRef="#ctx0" brushRef="#br0">23076 17159 22230,'-6'14'1418,"-1"-4"2491,-2-1-3165,2 1 0,3 4 0,-1 2 1,2 1-1,1 4 0,2-1 1,2 2-745,3 1 0,2-4 0,8 4 0,4-5 0,1 1 0,1-4 0,-1 0 0,5-8 0,-1-2 0,-2-3 0,0-2 0,-1-2 0,-4-3 0,-1-4-224,-2-10 1,-6 2 0,-3-7 0,-3-1 198,-2-2 0,-2 3 52,-3 0 0,-7 1 0,-7-4 0,1 3 390,2 5 1,-3 3-520,1 2 0,-1 2 0,4 1-3796,1 1 558,0 7 0,4 1 3366,1 7 1,6 12 0,-4-1-1</inkml:trace>
  <inkml:trace contextRef="#ctx0" brushRef="#br0">23389 17230 22230,'9'10'1703,"1"-1"1,-1-4-91,5 4 0,0-4 1,1 5-1,-1 1-1275,0 1 1,0-2-799,1-1 0,-1-1 1,-2 3-1,-1-3-205,-1-1 0,-5-3 549,4-4 0,-6-1 0,2-6 0,-3-7 241,-2-8 0,4-5 598,1-1 1,6-7-1,0-1 1,5-2-480,3 0 1,8 6-245,1-1 0,4 5 0,9 4 0,3 5 0,15 3 0,-1 2 0</inkml:trace>
  <inkml:trace contextRef="#ctx0" brushRef="#br0">19919 15467 8101,'-7'0'-204,"3"0"512,14 0 0,1-4 1,13-3-1,3 1-121,4 0 1,7-1-1,11 4 1,6-3-1,8 0 1,4-2 33,1 0 0,4 3 0,-5-3 0,2 2-65,2 3 1,-3 1-186,-6 2 0,-2 0 0,-13 0 0,-1 0-183,-2 0 0,-3 0 54,-3 0-109,-3 0 0,-8 0 0,-3 0 0,-5 2-398,-4 2 1,-13-2 343,-7 3 1,-12-4-1,-8-1 1,-7 0-183,-6 0 1,-5 0 487,-4 0 34,3-6 0,-10 3 0,7-5 0,1 2 0,3 1 0,4 0 0,2 0 577,3 2 0,7-3-244,8 1 0,6 1 0,8 4 24,10 0 1,19 1-106,9 4-422,7 3 1,7 4-1,2-1 1,-2-1 150,-2 1 0,0 2 0,-8 1 0</inkml:trace>
  <inkml:trace contextRef="#ctx0" brushRef="#br0">20076 14913 8201,'-10'-6'116,"3"-4"902,0-2-924,9 4 1,12 1 0,10 7 0,4 0 0,5 0 0,5 0 0,5 0 0,4 0 0,5 0 774,4 0-817,7 0 0,0 0 1,3 0-1,-4 0 0,-4 0 1,-1 0-1,0-1-197,0-4 1,-6 2 2,-4-7 1,-4 7 0,-5-3 0,-4 1-481,1 0 0,-11 1-345,0 4 1,-9 1 966,-5 4 0,-4 3 0,-6 6 0</inkml:trace>
  <inkml:trace contextRef="#ctx0" brushRef="#br0">20204 14600 8194,'0'-14'0,"0"0"284,0 0-105,6 6 0,7-3 1,7 6-1,4 2 0,6 1 1,6 2-1,7 0 265,4 0 1,-1 0 0,6-1 0,2-3-110,1 0 0,5-1-700,-3 5 168,-3-6 1,-11 2 0,1-3 0,2-1 0,0 0 0,-5-3 0,-5-2-946,-1-1 0,-10 0 825,3-1 0,-4 1 0,0 0 1,-7 0 316,-6 0 0,2-1 0,-5 1 0</inkml:trace>
  <inkml:trace contextRef="#ctx0" brushRef="#br0">20133 14074 8251,'-14'0'-113,"6"-6"210,3-4 1,6 4 0,7 1 0,8 4 446,5 1 0,2 0 0,6 0 0,1 0 68,3 0 1,5 5-517,9-1 0,5 1 0,9-5 1,2 0 77,1 0 1,3-2-310,4-2 0,0 1 0,-1-7 0,-6 1-618,-7 1 0,-2-5 211,-7 4 0,-7 1 1,-8 0-1,-4 1-1290,-6 4 1832,-9-5 0,-7 1 0,-7-8 0</inkml:trace>
  <inkml:trace contextRef="#ctx0" brushRef="#br0">20175 13662 8277,'-7'-6'-209,"2"-4"1,11-1 414,8 2 0,13-2 0,11 4 0,5 1 58,4 0 1,10-4 0,9 4-1,5 0-200,5-1 1,-3-2 0,3 2 0,-4 0-282,0-5 1,-8 1 16,-2 2 1,-12-4-1,-7 4 1,-10-4-574,-7-1 0,-11 0 229,-5 0 544,-7-1 0,10-5 0,-5-2 0</inkml:trace>
  <inkml:trace contextRef="#ctx0" brushRef="#br0">20318 13079 8353,'6'-14'116,"7"0"1,9-1 0,5 1 157,7 0 1,12 0 0,6 1 0,5 2-95,5 2 1,1-1-1,5-2 1,-2 0-77,2 3 0,-5 4-335,-1-4 1,-4 6 0,-1-4 0,-1 3-1422,-4-1 1652,-10 0 0,-7-1 0,-7-2 0</inkml:trace>
  <inkml:trace contextRef="#ctx0" brushRef="#br0">20360 12439 8387,'8'-28'72,"13"-5"0,2 1 1,17 5 306,15 7-379,12 10 0,-17 4 0,4 0 0,0 2 0,1 0 0</inkml:trace>
  <inkml:trace contextRef="#ctx0" brushRef="#br0">6953 8331 20475,'14'-18'-312,"2"3"1,1 2-1,2 0 1,0 2-1,0 0 1,0 3 148,-1 2 639,4 1 1,-11 1-1,3-1 1,-1 0 1075,-1-1-1981,-4 4 0,-8-4 0,-9 7 0,-6 3 0,-4 2 601,-4 2 0,-10 1 1,-5 4-1,-5-2-186,-4-2 1,-4 1 125,-6 4-126,-6 0 1,1-1 0,-7-2 0,-4-3 0,1-2 24,-1-3 0,2-1 0,0-2 1,0 0 198,0 0 1,7-6-207,7-4 0,7 2 1,9 0-1,3 1 1300,5-1-2549,9 4 236,3-2 1,15 6 706,6 0 0,13 0 1,11 0-1,4-1-151,5-4 1,-1 2 427,6-7 1,0 5 0,3-2 0,-3-1 130,-5 0 1,-5 5 156,-4-2 1,1-1 0,-6 1 0,-2 2 889,-1 1 1,-8 8-943,-3 4 0,-10 9 0,-6 5 0,-5 2 440,-3 3 0,0-1-539,5 1 0,0-6 1,1 1-1,4 0-497,4-2 0,4-2-133,1-5 0,14-3 0,9-2 1,15-6 446,13-2 1,14-2-1,14 0 1</inkml:trace>
  <inkml:trace contextRef="#ctx0" brushRef="#br0">2531 15851 8395,'-33'5'-27,"0"0"0,1-2 0,4-1 0,3-2 1,1 1-1,0 2 359,2 2 1,1 0 0,7-5 0,0 1 328,0 4-730,0-3 100,6 10 0,3-10 0,10 3 0,6-4 0,6-1 0,8 0 111,7 0 1,11-1 14,9-4-123,3-3 1,10-6-1,6 0 1,6-2-1,-36 7 1,-1 0-33,0 0 0,1-1-30,2 1 1,0-1 0,1 3 0,1 0 0,2 0 0,1 0 0,-2 0 0,1 1 0,-3 1 0,0 1-201,-3 1 0,-1 1 114,28 1 1,-7 1 0,-8 0-1,-8 0 1,-7 0-173,-9 0 137,-7 0 1,-16 0 129,-6 0 0,-6 0 0,-8 0 0,-1 0 28,1 0 0,0 0-252,0 0 180,-7 0 1,5-5 0,-4-1 0,1-2 0,-2-2 56,-1 2 0,5-4 0,-2 4 0,2-2 286,-2 1 459,3-1-530,-5 2 1,13 0-1,4 7 1,4 1-1,4 6 328,6 5 1,7 5-295,2 3-224,6-3 0,-9 12 0,3-1 0,-3 5 0,-3-1-184,-4-1-225,-3 5 1,-6-5 0,-3 5 0,-5-2 389,-6 0 0,-16 7 0,0-4 0</inkml:trace>
  <inkml:trace contextRef="#ctx0" brushRef="#br0">21512 16121 8146,'-14'0'-290,"4"0"290,1 0 0,-1 0 0,-4 0 0</inkml:trace>
  <inkml:trace contextRef="#ctx0" brushRef="#br0">22578 16207 8223,'-14'9'544,"0"-1"-544,0-2 0,-1-1 0,1-5 0</inkml:trace>
  <inkml:trace contextRef="#ctx0" brushRef="#br0">21526 16534 8076,'0'-15'-430,"0"6"0,0 0 78,0-3 0,0 5 508,0-3 1,0 5-1,0-4 174,0-2 1,0 3 0,0-2 464,0-1 0,0 3 51,0-1 1,0 0-433,0-6 0,-1 7 1,-3 2-132,0 0 1,-3 4-1,4-1-80,-2 6 0,-4 0 1,3 8-1,-1 4-80,1 2 1,-4 8 0,4-1 0,-2 3-166,-3 1 1,3 1 0,0-1-1,1 1-68,-1-1 0,3-1 0,-3-2 1,2-3-100,3-1 0,-1 2 0,1-4-771,-2-1 1,1-7 280,4-2 0,0-12 408,0-2 1,1-6 0,2-4-1,2-3-55,-2-1 1,4-6 260,-3 1 0,6-3 0,-4-1 0,1 0 70,-1-1 1,3 1 267,-4-1 0,6 6 1,-3 0-1,1 1 340,1 0 0,-1 6 272,6 2 0,-6 6 0,1 8 158,1 0 1,0 7-647,-2 2 0,-1 8 1,-5 4-1,4 1 121,0 3 0,-3-2-599,0 0 0,3-1 0,-3 4 0,1-4-323,2-2 1,0-1-928,8-5 1,0 1-1,4-3 1351,5-2 0,9 2 0,4-4 0</inkml:trace>
  <inkml:trace contextRef="#ctx0" brushRef="#br0">22379 16434 7744,'-5'-9'-409,"1"-1"1176,1-1-382,-5 5 1,6-7 0,-4 5 591,-1 0 0,4-3-291,-6 7 0,4-1 201,-4 5-661,5 0 0,-4 1 1,5 4 91,-1 5 1,-1-2-247,5 1 1,0 1 0,0 4-1,-2 0-77,-2 0 1,2 0-153,-3 1 0,4 4 1,1 0-1,0-2-360,0-1 0,0 3 270,0 0 0,0 0 0,0-5 0,0 0-577,0 0 1,0 0 90,0 1 1,0-6-439,0 1 749,0-7 0,-2 3-70,-3-6 0,4-6 354,-4-4 0,3-4 0,2-3 144,0-2 0,0 0 13,0 5 0,0-5 1,0-2-1,0 1 157,0-1 1,0 0 11,0 3 0,-4 2 1,-1-3-1,2 1 644,1-1 0,-3 4-238,1-4 0,-1 3 1,5 2 1519,0-1-567,0 1-1043,0 6 0,6 2-325,4 6 1,-2 2-1,1 2 1,1 6 64,-2 2 0,4 3-185,-2-1 0,-2 0 0,1 0 0,1 1-436,-3-1 1,1 0-210,-3 0 0,-2 0 0,5 1-890,-2-1-499,5 0 1975,-3 0 0,7 0 0,-1 1 0</inkml:trace>
  <inkml:trace contextRef="#ctx0" brushRef="#br0">5048 15354 8380,'14'0'-217,"0"0"0,0 0 0,1 0 0,-1 0 0,0 0-595,0 0 845,0-7 0,1 6 0,-1-4 0,0 4 1,0-1-1,1-1 0,-1-2 0,0 2 1,0 1 62,0 2-88,1-6 0,-6 4 0,1-2 0,1 2 0,1 2-313,3 0 285,-1 0 0,0 0 0,0 0 0,0 0-6,1 0 0,-1 0 21,0 0 1,-3 0 0,2 0-1,3 0-11,-1 0 1,1 0 28,-2 0 1,1 0 0,-1-1 40,0-4-50,0 3 0,-4-4-7,-1 6-40,-6 0 1,5 0 0,-3 0-27,4 0 1,-1 0-73,2 0 130,-7 0 0,10 0 0,-4 0 0,4 0 14,1 0 0,-5 0 1,1 0-11,1 0 1,0 1 121,-1 4 14,2-3-37,-10 10 1,4-8-109,-6 5 0,5-4 3,0 4 0,1-6 0,-3 4 0,3-3 5,2 1 0,0 2-2,2-3 1,-2-1 0,-4 5 0,4 0-44,0 0 267,-2 2-197,-6 4 0,5 0 0,0 0 0,-4 0 0,-2 1 36,-4-1 0,-4 0 0,2 2 0,1 1-28,0 2 0,-4 0-33,5-5 1,-4 5-1,3 2 1,-1-1 9,1 1 0,0 0-22,1-3 0,3 0 1,-2 4-1,2-2 13,2-2 1,0-2 5,0-2 1,0 6 1,0-4-1,0 3 1,0-3-1,0-2 1,0 0-1,0 1 0,2-1 0,1 0 0,3-1 0,0-2-27,1-2 0,2 1 1,-4 4 23,-2 0 0,0 0-7,2 1 15,-3-1 1,4 0-1,-6 0 1,0 2-1,0 1 1,0 2-16,0 0 0,-5-4 0,0 0 0,2 3 0,2 1-291,1-2 295,0 5 1,0-5-1,0 6 1,0-1 0,0-2-39,0 1 39,0 4 0,0-8 1,0 6-1,0-3 1,0-1 21,0 2-24,0-6 0,-2 6 0,-1-7 0,-2 0 1,2 1-50,1-1 1,2 0-1,0 0-8,0 0 0,0 1 42,0-1 0,5-5 22,0 1 0,6 6 0,-3 6 0</inkml:trace>
  <inkml:trace contextRef="#ctx0" brushRef="#br0">5815 16790 8380,'-9'7'-163,"1"0"1,0-2-731,0-1 0,4 1 405,-6-5 488,1 6 0,-6-4 0,1 4 0</inkml:trace>
  <inkml:trace contextRef="#ctx0" brushRef="#br0">5119 16875 8380,'-43'8'-409,"-1"-3"1,0-2-207,1 1 0,-3-2 843,8 3 0,2-4 0,-2-1 0,0 0-284,2 0 0,-1 0 0,6 0 0,-4 0-153,-1 0 0,-1 0 27,0 0 1,0 0 0,6 0 181,-3 0 0,1 0 0,5 0 0</inkml:trace>
  <inkml:trace contextRef="#ctx0" brushRef="#br0">3626 16249 6914,'-10'0'-435,"1"0"513,0 0 1,-6 0 45,1 0 3,6 0 0,-3 2 1,5 1-117,-2 2-100,5 0 0,-2-5 0,10 0-4,4 0 0,4 0 1,3 0-1,3-2-73,4-3 0,4 2 139,2-6 0,5 4 1,4-5-1,5 1-12,4 1 1,2-5 60,3 4 0,2-2 1,-5 0-1,2 1-22,2-1 1,-5 3 12,-6-1 0,1 4 0,-5-3 0,3 0 2,2 0 1,-5 1-7,0-3 0,-7 2 0,4 5 0,-2-2 4,0 2 0,0 0-12,-4-2 0,-5 4 0,-2-4 0,-2 3 1,-2 2 1,-4 2-28,-5 3 1,2-2-66,-6 6 6,0 1 84,-12 4 0,0-6 0,-8-2 0</inkml:trace>
  <inkml:trace contextRef="#ctx0" brushRef="#br0">4493 16065 8432,'-14'-7'-608,"6"4"206,3-6 0,5 1 0,7-3 0,5 3 270,6 1 0,9-4 107,1 2 1,2 3 0,6 1 0,-1 3 22,-3 2 1,2 0 10,0 0 0,-6 7 0,-7 2 0,-4 4 65,-4 1 1,-9 6 17,1 4 1,-16-2 0,-8 2 0,-6 1 98,-4 2-191,1-5 0,-13 5 0,-3-5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1365 9013 9472,'-34'8'-279,"4"-2"0,-4-4 0,6 1 0,4 2 0,4 0 154,-1 1 1,4-4 0,-5 4-1,0-1 1,-1-1 0,-2-1 436,-2-1 0,-1 3 0,-1 0 0,3-2 113,2-2 1,3-1 0,7 0-333,0 0 0,6 2 0,5 1-231,6 2 0,7 1 219,8-1-71,5-4 0,7 6 0,4-7 0,7 0 0,8-2 0,5-1 0,6-3 217,3-2 0,-1-2-167,4-4 0,7 3 0,-33 5 1,1-1-1,1 0 0,1-1-14,2 0 1,0 0 0,-1 0 0,0 0-1,3 1 1,1 0 0,1-1 0,0 0-69,3-2 1,-1 1 0,-4 3 0,-1 1 0,0-2 0,-2 0 0,33-4 5,-9 3 0,-3-3 1,-11 6-1,-10 0-38,-6-1 1,-11 3 0,-8-5 0,-3 2-50,-2 2 1,-8 1 298,-6-1-245,-6 2 0,-13-9 0,-2 6 0,-1 2 6,-3 1 0,3 2 57,-2 0 0,5-4 1,-3-1-1,1 2 257,4 1-198,1 2 0,4 6 1,2 4 39,5 3 0,4 1-109,1 0 0,1 0 0,3 2 0,2 1-62,2 2 1,-3 7-212,4-3 0,-6 4 0,2 2 0,-2-1-1037,2 1 1289,-4 5 1,6-4-1,-7 5 1</inkml:trace>
  <inkml:trace contextRef="#ctx0" brushRef="#br0">1280 12283 8531,'-49'0'-5,"6"0"0,-1 0 1,6 0-1,2 0 0,1 0 71,0 0 60,2 0 1,10 0 0,0 0-1,3 2 1,3 1 0,2 3 121,6 2 0,4 0 0,10 1 0,7-4-54,11-3 1,8-2-58,17 0 1,5-2 0,12-3 0,8-6-61,4-6 0,-35 8 0,1 1 0,3-3 0,0-1 0,1 1 0,1 0 6,2 0 1,1 0-1,1 2 1,2-1-131,2-1 0,2-1 1,-2 0-1,1 0 1,0-2-1,0 1 0,0 0 1,0 1 61,0-1 1,-1 2 0,-4 4 0,-2 1-30,-2-1 0,-2 0 0,-4 2 0,-1 1 0,33-7 0,-5 3-185,-2 1 0,-14 3 140,-1 4 0,-14-2 0,-9-1 1,-9-2-241,-4 2 313,-8 1 0,-3 2 0,-12 0 0,-5 0 351,-6 0 1,-8-1-262,-3-4 0,-1 2 1,-6-5-1,-1 2 180,1 3 0,6-4-76,2 3 1,1-1-1,8 3-583,2-3-56,1 4 324,8-5 0,3 7 1,10 2-1,4 4 1,4 2-178,1 7 1,0 0 0,1 9-1,-1 3-472,0 4 1,-6 7 0,-3 1 755,-4 6 0,-20 17 0,-4 10 0</inkml:trace>
  <inkml:trace contextRef="#ctx0" brushRef="#br0">17502 5772 15830,'0'-22'-455,"0"1"1,2 2-1,1 0 1,2 2 0,0 1-1,-1 2-769,1 0 1237,0 6 0,0-5 0,-1 4 1,0-4-1,-1-1 0,0 0 0,2-1 1,-2 1 108,-2 0 1,-1 0 0,-1 0 0,-4-1-184,-4 1 0,-6 1 1,-2 4-1,-4 3 14,-1-1 1,-3 6 323,-8-4-294,-3-3 0,-12 7 1,-2-6-1,-4 3 1,-6-3-1,-3 1 0,-5-2 615,-2 0 1,-6 3-416,1-4 0,-4 6 0,1-2 1,-2 3 10,2 2 0,-1 0-4,3 0 0,-1 7 0,4 2 0,1 4 135,2 1 1,8 0-214,1 0 0,2 2 1,4 3-1,3 5 211,5 3 1,4 1 76,5 1-378,-3 5 1,11 3 0,-2 5 0,6 3 0,3 0-1,3 4 1,2 2-63,3 3 1,7-1-62,3-1 0,3 4 0,2-4 1,0 3-174,0 2 0,4-5 116,5 0 0,7-6 0,14 3 0,3-2-30,5 1 1,5-6 223,4-4 1,4 0 0,7 5 0,4-2 22,4-3 1,-1 1-11,1-5 0,0 5 0,-29-20 1,-1 0-1,1 1 0,0-1 70,1 1 1,0-2 0,0 1 0,0-1-74,33 15 0,-1-5 0,-1 2 0,1-8 185,2-6 0,3-5 8,-4-11 1,5-3 0,1-6 0,0-12-17,-38 7 1,0-2 0,-2 0-1,0-1-69,29-26 1,2 2-1,-36 15 1,-1-1 0,1-2-1,0 1 41,-1-2 1,1 0 0,-2-1 0,0 0-1265,22-26 1091,-24 26 0,-1-1 0,19-30 0,-21 29 1,1-2-1,-2 1 0,1-1 0,19-31-140,-5 1 0,1-3 0,-5 2 0,-1-2-368,1 1 1,-3 4-1,-9 6 329,-2 0 0,-8 1 0,-4 0 0,-4 4 0,-5 6-367,-5 7 447,-3-2 0,-12 11 0,-4-2 0,-3 7 1,-3 6-521,-3 3 590,3 2 1,-13 1 0,2 4 0,-6 2 0,-2 3 0,0-1 0,1 2-309,-1 1 1,5 9 163,-3 2 1,3-1-1,1 1 1,2 2-161,3 2 0,-2 6-34,7 0 0,2 0 1,7-3 344,5 3 0,0 0 0,5 3 0,6-3 0,5 0 0</inkml:trace>
  <inkml:trace contextRef="#ctx0" brushRef="#br0">6086 13491 8401,'-2'-19'-9,"-1"0"0,-2 1 0,0-1 0,1 0 0,-1 1 1121,2 2 1,1 2-763,2 0 1,0 8-1,-1 6-135,-4 8 0,3 6 1,-4 3-1,1 4 115,0 1 1,-6 2-245,2 4 1,1 2 0,-1 2 0,-1 2-74,2 3 1,-4-1-24,2 2 1,-3 5-1,1-2 1,1 4-71,1 1 0,1-2-49,-5-1 1,-1-5 0,1 0-1,2-2-180,2-4 0,-3-1 35,4-12 0,1-1 291,-1-9 0,5-4-14,0-10 1,2-9 0,2-10 0,0-3-1,0-1 1,0-5 71,0 0 0,0-7 0,0 2 0,0-3 231,0-1 1,0 1-80,0 3 1,0-5 0,0 3 0,0-2 296,0 1 1,5 8-245,0-1 0,-1 4 0,-4 4 0,2 3 919,3 9-892,-4 6 1,7 11 0,-5 5 56,2 7 0,6 8-205,-1 1 0,2 3 1,1 1-1,-2 1-470,-2-1 0,2 5-280,8 0 0,-3 1 0,5-8 0,-2 0-775,0-3 0,6-5-580,-1 1 1946,2-3 0,15-2 0,4 0 0</inkml:trace>
  <inkml:trace contextRef="#ctx0" brushRef="#br0">8275 13605 8284,'-8'-20'59,"0"-1"0,5-3 0,-3 5 1761,-2 4 1,-1 2-1320,-6 3 1,6 12 0,-1 11 0,-1 6 465,-1 3-856,4 1 0,-5 12 0,5 3 1,-1 3-1,-1 2 0,1-1 1,-1 3-62,1 2 0,-1-1-492,-4 6 0,5-5 1,1 4-1,0-2-586,0-3 1,5-4-392,-2-4 562,-3-9 0,7-13 661,-4-16 1,3-10 0,2-20-1,2-3 287,3-5 0,-2-5 260,6-4 0,-6 3 0,4-4 1,-3 4 448,1 1 1,1 1-304,-1-1 0,-3 2 0,3 3 0,-2 5 248,1 3 0,-2 8 22,3 3 1,-2 9-239,2 6 0,-2 10-191,6 8-246,1 0 0,4 13 1,0-5-1,0 2 0,1 0-182,-1 1 0,0 2 1,0 0-1,1-2-2742,-1-1 2832,0-1 0,13 6 0,3-1 0</inkml:trace>
  <inkml:trace contextRef="#ctx0" brushRef="#br0">27938 9241 11592,'-28'-21'-284,"-1"5"1,3-3 0,2 4 0,5 0 129,3 1 1,2 2 0,0 2 0,-2 5-1,-3 4 1,-3 1 0,-3 0 0,-2 1 270,-3 4 0,-4 3 0,3 6 0,-4 2 75,-1 3 1,3-2-1,-4 7 1,1 3-26,0 4 0,4 1 0,-1 6 0,3 1 19,1 2 0,1 8 6,0 4-172,5 2 0,3 3 1,6 2-1,1 4 1,2 0-1,3 3 0,2-3 50,3-2 0,7-5 0,6-5 0,4-3-37,5 0 0,3-11-31,7 0 1,5-8 0,4-7 0,5-4 0,4-3 0,1-8 73,9-3 0,-2-5 1,11-5-1,4-6 95,4-6 0,-1-5 1,1-8-1,-8-2-92,-9-1 1,-6-11 25,-9 1 0,-7-4 1,-7-1-1,-7-2 80,-5-1 1,-4-7-93,-2 5 0,-5-5 0,-12 6 1,-8-3 129,-12-2 1,-3 0-169,-8 0 1,5 0-1,-4 2 1,2 3-176,4 4 1,1 1 30,1 4 1,6 4-1,1 12 1,0 2-262,-1 1 1,0 7 6,-6-2 0,1 9 0,-1 5 0,-1 4-221,-3 1 0,-2 1 322,-2 4 0,2 5 0,6 7 0,2 4-449,4 1 1,4 0 395,9 1 328,10 4 1,15-5-1,7 7 1</inkml:trace>
  <inkml:trace contextRef="#ctx0" brushRef="#br0">30156 9895 8514,'0'-24'-325,"0"0"1,0 1 0,0 0 0,0 3-1,0 1 1,0-2 198,0-1 0,0-1 1,0-6-1,2 1 309,3-1 1,1 1-1,5-1 1,-3 1-1,0-2 1,0-2 220,3-1 0,-3-2 0,1 2 0,1-3 6,-3 0 0,6-5 1,-3 4-1,2-2 259,2-4 0,1 8-428,-1-7 1,0 7-1,0-1 1,1-1 175,-1 1 1,-5 0-225,1-2 1,-7 3 0,3 7 0,-1-1 316,0 1 0,-2 1-320,-8 3 1,-3-1 0,-8 6 0,-3 2-8,-4 1 0,-6 2-113,-4-1 1,2 6 0,-7 1-1,-2 2-176,-1 2 0,3 3 26,0 1 0,0 1 1,-4 6-1,-3 5-106,-2 6 0,1 9 124,-6 1 1,5 7 0,-5 9 0,-2 3-185,-1 6 0,2 7 184,27-30 1,0 1 0,4 3 0,0 0 0,-22 32-1,6 6-23,20-35 0,1 1 0,3 1 0,1 1 8,3 3 0,1 0 1,2-1-1,0 1 0,2 0 1,1-1-1,1 1 0,2 0-78,2-1 1,2 1 0,6 36 78,10-3 0,5-10 0,7-4 0,6-6 158,4-3 0,0-11 35,11-9 0,0-9 0,7-7 0,2-4 503,6-3 1,2-7-371,2 1 0,2-8 0,3-7 0,-36 2 0,0-1 7,2-4 0,0-1 1,-3-1-1,-1-2-174,-2-3 1,-1-1-1,1 0 1,0 0 0,28-26-1,-30 22 1,-1-1-1,0-3 0,0 0 0,21-24-13,-2-3 0,-6 3 0,-5-4 0,-3-2 69,-5-2 0,-10-1-31,-4 1 0,-9 4 1,-5-5-1,-5 1 138,-5 1 0,-3 5-16,-6 9 1,-7 4-1,-2 4 1,-4 4-180,-2 5 0,-1 5-451,-3 10 1,3 3-1,-3 2 1,4 6-4435,6 2 548,2 2 4286,7 6 0,0 2 0,0 6 0</inkml:trace>
  <inkml:trace contextRef="#ctx0" brushRef="#br1">30441 9113 10249,'-5'-30'-21,"-1"0"0,-1 0 1,1 4-1,3 3 1,1 2-1,4-1 304,3 0 0,-4 5 1,4-2-1,-4 3 1,-1 2-140,0-1 0,-6 3 0,-3 2 0,-4 6-84,-1 2 1,-7 2-1,-2 2 1,-4 2-9,-2 6 0,-4 2 10,0 3 1,-7 0 0,4 3 0,-2 1 19,0-2 0,2 4-119,-2-2 1,2 4-1,4-2 1,-1 1 83,1 3 1,4 2-16,4 2 0,-3 2 1,5 4-1,0 6 53,3 3 1,3-1-89,2 9 1,1 5 0,4 4 0,4-1-60,4-1 0,2-2-58,4 0 0,4 3 0,10-2 0,5-4-80,3-4 1,8-4 121,3-8 1,3 2 0,3-9 0,3-4 9,5-6 0,10-6 101,4 0 1,4-3 0,1-2 0,-1-6 25,-4-2 1,2-2-14,-7 0 0,4 0 0,-8 0 1,-5-2 42,-1-2 1,-9 0-23,1-5 1,3 0 0,-8-6 0,-2 1 65,0 0 1,-6-5-48,4 0 0,-4-8 0,-4 0 1,-2-6 75,-5-3 0,-3 1 124,-2-8-174,0-2 0,-6-8 0,-3 1 0,-3-1 0,-6-4 0,-5-5 0,-10-3 485,-6 1 0,-5 5-404,-3 7 1,1 1 0,-6-2 0,-1 2-180,-3 2 1,0 8-4,-1 8-151,-6 3 1,5 6-1,-3 2 1,2 3 0,3 7-1,-1 5 1,2 6-759,3 1 0,3 0 1,7 0 0,6 1 0,3 4 902,3 4 0,2 10 1,0 4-1</inkml:trace>
  <inkml:trace contextRef="#ctx0" brushRef="#br1">20005 8786 8693,'-21'-37'-331,"10"3"1,-1 7-1,4 3 1,5 5-1,1 3 318,2 2 129,-6 6 0,1-4 1,-8 4-1,-3-2 1,1 2-1,-3 0 0,1 2 1,-4 0-1,-1 3 157,-3 1 1,3 7-1,-2 1 1,-1 2-162,-2 3 1,-6 6 0,0 4-1,1 1-26,2 3 1,6 4-43,1 4 0,1 3 0,-1 9 0,8 0-62,4 3 0,7 4-5,0-5 1,4 10 0,4-3 0,7-2-40,7-1 0,4 1-40,6-5 0,7 0 1,1-6-1,2-4 34,0-9 1,5-1 40,4-8 0,5-6 0,-3-9 1,0-2 193,0-2 0,4-8 46,-6-6 0,5-7 0,-5-7 0,-1-2 185,-1-3 0,-8-2-268,1-3 1,-8-1-1,-1 4 1,-9 0 99,-4 0 0,-6-4-111,-1 1 1,-6 2 0,-1-1-1,-9 1 212,-7 0 1,-9-2-267,-1-5 0,-8 2 0,-2 1 1,-3 3-39,-2-3 1,2 4-1,1 1 1,1 5-113,4 8 1,1 6-127,1 7 1,6 2-1,0 7 1,3 2-880,3 3 0,7 3 1092,5 6 0,-3 0 0,0 0 0</inkml:trace>
  <inkml:trace contextRef="#ctx0" brushRef="#br1">17360 8629 8584,'-4'-14'-80,"-1"-2"0,2-1 0,1-2 0,2 2 0,0 1-44,0 2 0,0-1 1,0 1 767,0 0-496,-6 0 0,-2 6 0,-6 3 1,-2 4-1,-3 1 0,-5 3 1,-4 6 169,-5 10 0,-2 13 0,-5 7 0,2 9-294,-1 8 1,-2 8-59,19-29 0,1 1 17,3 2 0,0 1 1,-17 34-1,20-35 0,2 0 1,-13 34-1,6-1 0,7 0 1,5-3-108,5-6 0,9-8 69,9-16 1,2-5 0,10-10-1,5-5 32,2-7 1,4-5 37,5-6 0,6-8 0,5-7 0,6-11 11,6-5 1,-31 9 0,-1-2-8,2 1 1,0-2 0,-1-1 0,1-1 0,0-2 0,0 1 0,1-1 0,-1 1-113,0 0 0,-1-1 0,-3 1 0,-2-1 175,17-28 0,-9 5 1,-6 2-1,-9 1 110,-9 3 1,-14 8-8,-14 5 0,-13 3 0,-12 1 1,-7 1 91,-6 0 0,-5 5-218,-5 5 0,-2 3 0,-7 4 1,1 3-34,4 2 0,4 1-271,10 5 1,5 8 0,9 8 0,8 11-2487,9 9 2731,9 12 0,7-3 0,3 11 0,9 7 0,7 8 0</inkml:trace>
  <inkml:trace contextRef="#ctx0" brushRef="#br1">17247 11856 8786,'-35'-34'-77,"5"10"0,-2 0 1,7 9-1,6 5 419,3 5 1,7 7 0,-2 7 0,-4 12-201,-2 9 0,-7 8 0,5 8 1,2 3-1,3 1 0,4 4-148,6 1 1,2 8-1,2 4 1,2 2-321,2 2 0,11 0 111,8 0 0,7-7 0,7-9 0,7-14-162,5-16 1,8-12 233,4-18 205,7-9 1,-5-11 0,5-13 0,-3-10 0,-33 22 0,-1-3 135,0-1 1,-2-2 0,0 1 0,-1-1 0,-1-1 0,-2-2 0,21-29 368,-6 0 0,-9 4-739,-12 8 382,0-3 0,-20 11 0,-4-2 0,-14 6 1,-11 6 132,-8-1 1,-3 7-1,-2-1 1,1 10-652,-1 8 0,0 0-291,1 6 1,-1 1 0,0 4 598,1 0 0,5-5 0,1 3 0,-4 9 0,-4 7 0</inkml:trace>
  <inkml:trace contextRef="#ctx0" brushRef="#br1">9469 9212 9250,'8'-28'-322,"5"-1"0,-4 1 0,4 0 0,1-1 0,2 1 335,3-1 1,-3-6 0,3-2-1,-3-3 367,-2 2-344,0-3 1,-1 11 0,-2-3-1,-2 3 1,1 3 0,-1 2 0,1 3 81,1 1 1,-3 2 0,1 7 0,4 0-163,4 3 0,-1 6 7,3-2 1,-3 2 0,-2 0 0,0-2 34,0 2 0,-4-3 35,-1 1 0,-6-2 0,2 3 301,-3-6 0,-9-1 182,-2 2-378,-4-4 1,-6 12 0,-1-4 0,-2 5 0,-5 5 424,-5 4-521,-4 4 1,-7 2-1,1 3 1,-1 2-1,0 2 72,1 4-107,-14 1 1,4 6 0,-11 2 0,1 1 0,-1 5 0,30-19 0,0 2 0,-2 1 0,0 2-29,1 0 1,-1 1 0,-2 0-1,0 1-4,3-1 1,1 1 0,1 1 0,1 1-1,0 1 1,0 0 0,3-1 0,1 1-26,-20 31 0,12-1 44,16-6 0,5-5 0,4-2 0,6-2-33,2 1 1,5-1 9,7-4 0,6-5 0,12 0 0,2 1-44,3 2 1,3-3-11,7 0 0,0 0 0,1 3 0,3-3-68,6-5 0,2-4 128,2-6 1,0-7 0,1-8-1,2-2 44,2-3 1,6-3 139,-2-4 0,3-6 0,4-7 1,1-4-6,2-1 1,-38 9 0,0-2-107,33-18 0,-35 13 0,-1 0 0,2 0 0,0 1 0,2-3 1,0-1 13,1 0 1,0-1 0,-1 0-1,-2-1-682,-3 2 1,-1-1 619,27-27 1,-26 24 0,1 0-1,-2 0 1,-1-1 0,0-1-1,-1 0 1,-1 0 0,-1 1-1,23-28 1,-3 4 48,-4-1 1,-8-1 13,-9 2 0,-7 8 0,-12 6 0,-7 0 225,-10 1 1,-9-2-86,-17 6 0,-5 0 0,-13 6 0,-10 1 200,-6 3 1,-8 1-341,1-2 1,34 12 0,1 2 0,-37-8 0,-1 1-169,1 4 0,34 7 1,0 0 93,3 3 1,0 1-1,-39-1 1,14 8-1,7 4 131,4 4 1,10 7-1224,1 4 617,13 3 1,11 3 0,10 3 0,5 3 0,9 1 483,9-4 0,2 2 0,11-2 0,8-2 0,8-1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4564 10961 8398,'2'-16'360,"1"-1"1,2-2 0,-2 1 0,-1 3 0,-2 0 827,0 1 1,-2 1 0,-3 4-1,-4 3 192,-4-1 1,-1 6-1037,0-4 0,6 5 1,3 5-135,3 4 1,2 9 0,0 1 0,2 0 149,3 1 0,-2 7-217,6 6 0,-1 8 0,3 2 1,-1 7-142,1 6 1,-3 2-206,1 4 168,-6 2 0,9 12 1,-6 2-1,0 1 1,-2-38-1,0 0-21,0 1 0,0 0 0,-2-1 0,1 0 0,0-1 0,2 0 0,2 39-82,1-6 0,0-4 147,2 2 1,2 1-1,-2-1 1,3 0 19,1 0 1,0-2-1357,0-2 1341,-6 2 0,3 1 0,-6 5 0,-2 1 0,-1 0-32,-2 0 1,0-35 0,0 0 0,0 40 0,0-40 0,0 0-76,0 39 1,-2-38 0,-1-2-2,-2 36 52,-1-35 0,1 0 1,2 37-1,-5 1 1,2-7-1,3-4-59,1 0 1,2 2 0,0-1 0,2-2-8,2-6 1,4-2 128,6-2 0,1 4 0,-1 1 0,0-2 131,0-2 1,5-1-121,0 0 0,2 1 0,-4 2 0,2 4 63,-2 0 1,-1-2 243,-2 4-318,1-6 1,-1 15-1,0-4 1,0 3-1,1 3-25,-8-37 0,0 1 0,0 1 0,0 1 0,0 1 0,0-1 0,0 1 0,0-1-367,1-1 1,-1 0 0,2 35 196,-4-37 1,0 1 328,4 33 1,-5-33 0,0 0-1,2 35 1,1-2 0,0-1-251,1-2 1,5 3-1,-4-3 1,4-6 91,1-5 0,1-10-124,-1-2 291,6-4 0,-4-3 1,5-4-1,-2-7 0,1-5 228,2 0-259,-4 2 0,1-5 0,-8-3 1,-3-3-1,-2-2 0,-1 0 0,-1 0 73,1 1 1,0-1-328,-5 0 0,0-4 1,1-3-1,3 1-947,0 0 0,3-5 300,-3 2 0,4-3 1,8-4 767,3-3 0,-3-9 0,4-8 0</inkml:trace>
  <inkml:trace contextRef="#ctx0" brushRef="#br0">4564 10662 8493,'-14'-6'-6,"0"-2"0,0-1 0,-1-1 0,1 1 0,0-1 0,0 1 746,0-2 0,-1 3 1,1-2 302,0-1-549,6 5 1,-3 1-122,6 10 0,1-2 1,4 7 171,0 1 1,1-5-227,4-1 0,1-2 0,5 0 0,0 2 285,5-2 1,0-2-392,8-1 1,-1 0 0,6-1-1,1-2 22,3-2 1,3-1-186,7 1 0,1 3 0,3-4 0,7 1-149,6 1 0,5-1-5,6 5 0,2 0 1,1 0-1,2 0-36,-2 0 1,3-5 155,-1 0 0,-33 3 1,0 0-1,-2 1 0,0 2 1,39-3 68,-1-3 0,-38 4 1,0-1-51,0-3 1,-1 1 0,4 1 0,0 1-1,2-2 1,-1 0 0,-1 0 0,0 0 62,0 0 0,-1 0 0,-2 2 0,0 1-56,2-1 1,-1-1 0,-1 2-1,0 1 1,4-1 0,-1 0-1,-2 0 1,0-1 27,-2 0 1,0-1 0,0 1 0,1 0-26,1 1 0,1 2 0,1-1 0,1 0 0,-2-1 0,0 2 0,-1-1 0,0 0 72,0 0 1,0 0-1,0 0 1,1 0-149,2-1 0,0 2 1,1 1-1,0 0 1,1 1-1,1-1 0,-2 0 1,-1-1 7,1 0 1,0 0 0,0-1-1,1 1 48,3 2 0,0-1 1,-1-1-1,1 0 0,0 1 1,0 0-1,-1-1 0,1 0 38,0-1 0,0 0 0,-1 0 1,0 0-4,-2 0 1,1 0-1,2 0 1,1 0 0,-3 0-1,0 0 1,-1 0-1,1 0 73,-2 0 1,1 0 0,-1 0-1,0 0-36,-1 0 0,0 0 1,0 2-1,1 1 1,2-1-1,-1 0 1,-2 1-1,0-1-72,-2 1 1,1 0 0,2-1 0,0 0-2,1 2 0,0 1 1,4-1-1,-1 0 1,1 1-1,0 1 1,-2-1-1,0 0 4,-1 0 1,1 1-1,3-2 1,1-1-155,1 2 0,1 0 0,5 0 0,1-1 0,1 3 0,0-1 0,-1 0 1,1-1 70,1 0 1,0 0 0,-1-3-1,-1 0 17,5 3 1,1 0 0,2-3 0,0-1 0,-2 2 0,0 0 0,-2 0 0,-1-1 98,0 0 0,0 1 0,0-1 0,-1 1-978,1-3 0,0 0 949,0 0 0,0 0 0,-3 0 0,-1 0 1,0 0-1,-1 0 0,-1 0 0,-1 0 0,-1 0 1,0 0-12,-1 0 0,-1 0 0,1-1 1,-1 2-1,-4-1 0,-2 1 1,-2 0-1,-2 1-142,-1 1 0,-2-1 0,33 3 107,2-5 0,0 0 0,-5 0 0,-5 0 103,-1 0 0,-5 0-66,6 0 0,1-5 1,4 0-1,0 1-1,0-3 0,5 1-9,0-4 0,-34 5 1,1-1-1,-2 3 0,-1 0 1,37-5 63,-3-3 0,-3 3 107,0-1 0,-7 1 0,-6-3 0,-6 3 188,-3 2 0,-1 1-256,-6 5 1,-5 0 0,-4 0-1,-3 0 247,-2 0 1,-4 5-493,0-1 1,-7 7 0,0 0 0,-4 5 828,-4 3 0,-5 0-785,0-5 0,-2 5 1,-2 2-1,-2-1 173,-2 1 1,0 3 0,-5-4 0,-2 1 69,-2-1 0,-1 5-134,0-1 1,4 0 0,1 1 0,-1 2 8,3-2 0,-6 2-35,3 6 1,4-1 0,0 4 0,1 1-19,0-1 0,1 2-36,4 4 0,0 3 1,0 0-1,0 3-83,0-2 1,0-1 118,0 3 0,0-1 1,0 7-1,0 1-1,0-1 0,0-5 22,0 3 0,4 0 0,3 5 0,0-2-20,5-3 0,-5 4 30,3-4-6,-7 3 1,8 2-1,-6 0 1,0 0 0,-1 0 0,1-1 1,0 3 0,-5-1-1,0 1-66,0-4 0,0-1 31,0 3 0,0 1 0,0 2 1,0 0-37,0-5 0,0 2 17,0-5 1,0-1 0,0 0-1,0-3 19,0-2 1,5 3 12,-1-1 0,3 1 0,-4-4 1,3 3-26,2-2 1,-5 3 8,2-2 1,1 2 0,-1-3 0,-2 1-23,-1-1 1,-2 0 44,0 1 0,0-1 0,0 4 0,0-1-29,0-3 1,0 3-24,0-1 1,0-1 0,0-3 0,0 2 2,0 1 0,0 1 31,0-6 0,4 11 1,1 0-1,0-1-30,1-1 0,-4 3 50,3-2 0,1 6 0,-1 1 1,-2-4-19,-2 0 0,-1 1-20,0 0 27,0 8 1,-4-6-1,-1 5 1,0-1-1,0-1-45,1-1 1,-6 4 0,5-3-1,2-1-7,2-1 1,1-2 11,0-1 9,0 8 0,0-6 0,1 2 0,4-5 0,5-2 0,2 0 0,1 3-155,-4 0 0,2 0 188,-6-4 0,5 3 0,-4-3 0,0 2-27,1-2 0,-3-3 16,-4-6 0,5 1 0,0 2 0,-1 1-10,3-1 1,-4-2 4,6-1 0,-1-5 0,3 0 0,-1 0-75,1-2 0,-3-8 48,1-9 1,-6-3 0,4-2 63,-1 0 178,-4-6 1,4-3 987,-6-10-93,0 4-714,0-12 0,-2 12-580,-2-4 1,2 5 0,-3 5-239,4 4 1,-1-1 221,-3 1 1,4 1 0,-5 4-51,-1 0 1,-1-6 374,-6-3 1,-2-3 0,-3-2 0,-6 0 17,-7 0 0,-5 0-80,-11 0 0,-9-7 1,-11-2-1,-6-4-35,34 6 0,0 0 0,-2 0 1,0 1-2,-1 1-1,1 1 1,-2-3 0,-1 1 0,-1 2 0,0 0 0,0 0 0,-1 0-78,4 2 0,-1 0 0,1-2 1,-1 1 30,4 1 1,0 0-1,0-1 1,-1 1 0,0 2-1,0 0 1,-1-1-1,0 0-169,1-1 0,0-1 0,-36 2 151,37-1 0,-1-1 0,-36 2 0,36 0 0,0 2 0,0-1 0,0 0-305,-37 0 0,-2-2 292,39 0 1,1-1 0,-40 2-1,39-2 1,-1 1 0,1 1 0,-1 0-7,0 1 1,2 0 0,-41 0 64,0 0 0,39-2 0,-1 0 1,2-1-1,0 1 0,-2 0 1,1 1 19,-1 0 1,2 0 0,-37 1 35,-2 0 1,39 0-1,0 0 1,-3 0 0,1-1-1,-1-1 1,1 0-104,1 0 0,0 0 0,-35-5 64,37 5 0,-1 0 1,0 1-1,0 0 1,-2-2-1,-1 0 1,1 0-1,1 1-18,-37-3 1,0-1 18,3 1 0,35 4 0,0 1 0,-38-7 0,39 5 0,-1 0-13,1-1 1,0 1 0,-36-4 19,36 3 1,-1 1 0,1 1 0,-2 0 0,-1-1-1,-1-1 1,1 2 0,0 1-25,1 0 0,0 0 0,1 0 0,0 0 17,-2 0 0,0 0 1,2 0-1,0 0 1,0 0-1,0 0 1,0 0-1,0 0-34,-36 0 1,2 0 94,4 0 1,-1 0 0,-1 0-1,0 0-54,4 0 1,-1 0 8,-6 0 0,2 0 0,-5 0 1,2 0-1,2 0 1,3 0 0,-1 0 0,-1 0-15,-2 0 1,0 0 72,5 0 1,0 0 0,0 0 0,0 0 68,0 0 0,6 0-91,3 0 0,4 5 0,1-1 0,0 0 35,0-3 0,2-1-27,3 0 0,-2 0 1,5 0-1,-1 0-53,-4 0 1,0 5 20,2 0 1,-3 1 0,4-3 0,-2 3-8,-4 2 0,5 0-3,-5 2 0,1 1 0,7-5 0,0 0 23,0 1 1,2 2 0,4-4 0,2 4 0,2-4 0,1 0-53,-2 1 0,4-4 24,-2 2 1,5-2 0,-5-2-1,-1 0-17,-2 0 0,3 0-10,0 0 0,5 0 0,-5 2 0,0 1-2,1 2 0,-2-1 36,6-4 0,-2 2 0,3 1 0,-1 3 241,2 2 1,1-3-219,1 4 0,1-5 0,-1 2 0,1-1 93,-1-1 1,-1 6-42,-3-5 1,3 4-1,-5-4 1,2 0 50,0 1 0,-5-5 37,5 4 1,1-3 0,7-1-1,1 3 260,-1 0 1,5 1 77,1-5-511,3 0 1,6 0 0,1 0 0,-1 2-1889,3 2 0,0-1 0,9 7 1883,3 1 0,15-5 0,10 1 0</inkml:trace>
  <inkml:trace contextRef="#ctx0" brushRef="#br1">939 10947 8560,'0'-15'40,"0"1"0,0-2 0,0-1 0,1-2 0,4 2 301,5 1 0,-2 2 0,-1-1 0,1 3 0,-1 1 0,1 1 246,-1-1 1,-3 3-1,2 0 1,-1 1 286,-1-1 0,3 4 821,-3 0-647,-2 2-225,4 2-622,-6 0 49,0 0 1,0 6 22,0 4 1,5-2-251,0 1 1,1 2-1,-3 7 1,4 2 31,1 2 1,-4 2-25,6 5 0,-7 5 0,3 4 0,-1 5 53,0 4 1,4 5-14,-4 10 1,0-2 0,-5 5-1,0 0 23,0-1 0,0 3-30,0 4-18,0-7 1,-2 0-1,-1-7 1,-2-1-1,2 1-20,1 0 0,2-6 1,2-4-1,3-4 54,4-5 1,2 1 53,-1-6 0,2 0 0,-4-6 1,2-1 72,-1-3 1,-4-4-211,4 5 0,-5-7 0,0 2-1098,-2-3-372,-2-8 0,-2-2 0,-2-6-565,-6 0 1,-1-1 2037,2-4 0,-10-3 0,3-6 0</inkml:trace>
  <inkml:trace contextRef="#ctx0" brushRef="#br1">996 10890 12155,'-15'-7'-748,"1"4"759,0-6 468,-7-1 1,10 1 0,-3 1 1390,2 2-1510,5 1 0,3 5 0,8-2 1,6-1 411,2-2 1,4 1-465,3 4 1,-1 0 0,5-2 0,2-1-98,2-2 1,2-1 0,1 3 0,1-4-1,3 0 1,5 3-168,-1 0 1,3-4-1,2 0 1,-1-2-101,1 1 1,4 1 91,1-2 0,-1-1 0,-4 5 1,-1 0-67,1-1 1,0 1 25,-1 1 0,-4 2 1,0-5-1,0 2 79,-1 3 0,-1-3-6,-3 1 1,-3 0 0,3 4 0,-4-3 76,-6 0 1,-2-1-71,-7 5 1,0 0-1,1 0 1,-1 0 123,0 0-290,0 0 84,0 0 1,1-5 0,-1 0 0,0 2 0,2 2-64,3 1 0,-3 0 1,3 0-1,-4 0 28,0 0 1,-1-5-3,0 0 253,0 0 0,-4 5 465,-1 0-596,-6 0 0,5 2 0,-5 3 125,2 4 1,0-1-241,-5 2 0,0-6 0,1 6 0,3 1 19,0 2 0,1 1 21,-5 0 0,0 0 0,2 2 0,1 1-29,2 2 0,-1 5-70,-4-5 91,0 6 0,0-4 0,0 4 0,0-1 0,0 1 1,0 2-1,0 1-43,0 1 0,2-1 54,3 1 0,-4-1 1,4 0-1,-3 1 24,-2-1 1,1 1-36,4-1 1,-4 1 0,4-1 0,-3 0 7,-2 1 1,0-1 9,0 1 1,4-1-1,1 1 1,-2-1 18,-1 1 1,-2-6-10,0 1 1,0 0 0,0 4 0,0 0-68,0 1 0,0-1-2,0 1 0,0-1 0,0 1 0,0-3-20,0-2 1,0 3-9,0-3 45,0-4 0,0 6 1,0-8-1,2 1 1,1 0-1,1 0 1,0-1-195,-3-2 0,4 2 128,0 1 1,1 0-1,-3-4 1,3-1-274,2 0 251,-4 0 78,8 0 0,-10 1 1,4-3-49,0-2 70,-4-4 1,4-4-147,-6 2-69,0-2 108,0 4 1,-1-1-79,-4 0 0,2 0 71,-7-5 49,1 0 0,-1 4 0,1 1 1,-2-2-1,-2-1-142,-1-2 0,-2 5 1,-1-1-1,-2-1 13,1-1 0,1 3-22,-2-1 175,3 1 0,-9-3 0,5 1 0,-1 2 1,-1-2 36,0-2 1,3 1 0,-5 1 0,0 2 54,2-2 0,-5-1-71,4-2 0,-4 0 0,0 0 1,2 0-55,1 0 1,0 0 17,-4 0 0,-5 0 0,0 0 1,1 0-87,2 0 0,2 1 119,-1 4 1,1-3 0,-1 2-1,1-1 11,-1 2 0,2-3 2,4 2 0,-4 3 0,5-2 0,-2-1-4,0 3 1,7-6-16,-2 4 28,3-3 1,2 2 0,0 1 0,0-2 0,-1-1 0,1-2 0,0 0 114,0 0 0,4 1-15,1 4 1,-1-3 0,-4 2 20,0-2 0,0-2-37,-1 0 0,6 0 0,0 0 0,-3 0 44,0 0 0,2 0 184,1 0 0,-1 0 42,-4 0-580,0 0 1,4 0-1377,1 0-908,0 6 2527,1-4 0,-5 10 0,5-4 0</inkml:trace>
  <inkml:trace contextRef="#ctx0" brushRef="#br1">4792 12340 8147,'6'-8'-15,"-4"0"1,4 5 785,0-2-548,-4-6-31,4 10 1,-7-6-1,-4 7 1,-5 0-1,-2 0 518,-2 0 1,4 0-285,1 0 1,-1 0 252,-4 0 101,6 0-380,-5 0 1,10 0 397,-6 0-216,6 0-415,-4 0 254,7 0-343,7 0 1,1 0-1,6 2 1,2 1 59,2 2 0,0-1-93,6-4 1,1 0 0,6 0 0,4 0 88,2 0 0,2-1-45,8-4 1,-1 2 0,6-7 0,2 1 26,1 1 0,-3-3-89,1 6 0,-6-4 0,4 2 0,-2 1 1,-4 0 1,0 1-1,-3 5-62,1 0 0,0 0 0,-1 0 0,-1 0 0,-1 0-6,-2 0 0,-5 5 1,3 0-1,-1-1 120,-3 3 0,2-6-60,-1 4 0,-3-3 1,-4-2-1,1 0 193,-2 0 1,-1 0-122,-1 0 1,4 0 0,-3-2 0,3-1 65,1-2 1,-4-1-41,0 1 0,-7 2 0,2-5 142,-3 2 0,-8-1 338,-4 3-59,-2 2-464,-8-4 0,2 1 0,-4-1-320,2-2 0,-3 3 36,4-4 1,-1-1 0,2-4-1,0 0-272,1-1 1,1 0 303,2-4 1,-5-2-1,1-4 1,0 0 83,3-5 0,-4 1 57,0-4 0,1-3 0,4-1 1,0-1 173,0 0 0,0 1-82,0-6 0,0 0 0,0 2 1,0 2-76,0 1 1,0 1-14,0 0 1,4-3-1,1 7 1,-2 1-14,-1 2 1,-2 2 31,0-1 0,0 1 1,0 1-1,0 2 30,0 1 1,0 5-12,0-4 0,-5 0 0,-1 0 0,-1 2-2,1 1 1,-3 2-10,4-5 1,-5 0-1,6-2 1,-1 3-78,-1 2 0,4-1 61,-3 2 31,4 3 0,1-4 0,0 5 0,0 1 70,0 0 0,0 5 0,0-1 39,0-1 0,-5 3-13,0-1 1,0 4 0,5-5 57,0-1 0,-1 0-77,-4 2 0,4-4-4,-4 4-13,3 2-53,2 1-109,0 6-1784,0 0-702,0 6 209,0 2 2369,7 7 0,0-1 0,8 0 0</inkml:trace>
  <inkml:trace contextRef="#ctx0" brushRef="#br1">6555 12283 8369,'0'-9'-772,"-2"-1"1492,-3-1 0,4 3-480,-4-1-11,4 5 0,2-2-1060,4 6 831,-4 0 0,12 6 0,-5 2 0</inkml:trace>
  <inkml:trace contextRef="#ctx0" brushRef="#br1">6811 12297 8411,'9'-5'0,"-1"-1"0,0 0 35,0 0 1,1-1 0,6 4 0,0-2-479,4 2 0,-1 2 253,5 1 190,-5-7 0,15 6 0,-3-6 0</inkml:trace>
  <inkml:trace contextRef="#ctx0" brushRef="#br1">7180 12269 8056,'10'0'-449,"-1"0"1,-4 0 575,5 0 0,-6 0-45,6 0 0,-1 0 0,5 0-390,1 0-120,-1 0 1,0 0-153,0 0 538,1 0 1,-6 0 57,1 0 166,-7 6 1,5-4 310,-4 2-164,4-2-259,6-2 0,-4 0 1,-1 0-1,2 0-147,2 0 0,-3 0 1,-1 0-178,2 0 254,2 0 0,1 0 0,0 0 0</inkml:trace>
  <inkml:trace contextRef="#ctx0" brushRef="#br1">7763 10563 8496,'0'-14'-122,"2"1"1608,3 3-819,-4-2 1,6 12 0,-9-2 0,-1 7-263,-2 3 1,0-3 0,5 4-519,0 2-540,0 2 0,0 1 0,2 0 0,3 2-2790,4 3 3443,4-3 0,7 11 0,2-5 0</inkml:trace>
  <inkml:trace contextRef="#ctx0" brushRef="#br1">7721 11601 8495,'0'14'-674,"0"-5"270,0 1 619,6-1 1,-3 5 0,7 1 0,-1-1 0,1-1 0,-3-2 40,0-2 0,-1-1-377,-1 1 1,-4 4-1,4-3-259,-3 2 1,-2-2 50,0-1 1,0 1 328,0 4 0,0 6 0,0 2 0</inkml:trace>
  <inkml:trace contextRef="#ctx0" brushRef="#br1">7692 12169 8490,'-14'5'61,"0"1"0,0 1 297,-1-1 0,3 0 450,2-1 1,4-2 0,6 7 1317,0 1-2565,0-5 1,6 7-1183,4-4 262,2 4 1359,-4 1 0,5 0 0,-5 0 0</inkml:trace>
  <inkml:trace contextRef="#ctx0" brushRef="#br1">7977 12397 8271,'-10'-13'1482,"2"2"-1310,2 2 1,3 5-1,7 0 1,6 2-1,3 2-1855,1 0 1683,6 0 0,2 0 0,7 0 0</inkml:trace>
  <inkml:trace contextRef="#ctx0" brushRef="#br1">8417 12326 8347,'0'-10'325,"2"2"-523,3 2 1,3-4 0,6 6 0,2 1-168,3 1 0,-2-3 0,5 1 365,-1 0 0,4-4 0,-3 1 0</inkml:trace>
  <inkml:trace contextRef="#ctx0" brushRef="#br1">8702 12340 8412,'1'-13'732,"4"2"-627,4 2 0,6 4 1,2-3-1,2 2-239,-2 3 0,-1-1-979,-2 0 1113,1 2 0,5-4 0,2 6 0</inkml:trace>
  <inkml:trace contextRef="#ctx0" brushRef="#br1">8915 12326 8213,'-8'0'1584,"2"0"1,7-5-1079,4 0 0,3 0-521,6 5 0,5-1 0,2-2 15,1-2 0,1 0 0,6 5 0</inkml:trace>
  <inkml:trace contextRef="#ctx0" brushRef="#br1">9413 10705 8536,'-15'-14'161,"3"0"0,1 1 1,3 2-1,0 3 0,2 0 5138,-1 0-3004,2 5-2035,5-3 1,0 7-240,0 4-813,0 3 0,5 6 1,2 2-1,-1 1 792,0 2 0,12 6 0,-3-2 0</inkml:trace>
  <inkml:trace contextRef="#ctx0" brushRef="#br1">9285 11416 8406,'-15'22'185,"1"-3"0,2-3 949,2-2 1,-1-5-280,6 1-274,1-1 0,4 10 0,0 2 0,0-1-924,0 1 0,0-1 0,0-2 1,0 1 342,0-2 0,6 5 0,2 0 0</inkml:trace>
  <inkml:trace contextRef="#ctx0" brushRef="#br1">9228 12013 8276,'-8'8'2715,"2"0"-1589,6-4-437,0-2-916,0 11 1,0-10 0,0 6 0,0 2 226,0 2 0,6 1 0,2 0 0</inkml:trace>
  <inkml:trace contextRef="#ctx0" brushRef="#br1">9526 12383 8170,'-8'-7'821,"4"-2"1,4-2 1257,4 1-2201,4-2 0,7 10 1,-1-3-1,0 4 1,2 1-1,1 0 0,2 0 122,-2 0 0,6 0 0,-1 0 0</inkml:trace>
  <inkml:trace contextRef="#ctx0" brushRef="#br1">9811 12397 8170,'14'-7'146,"-3"0"0,2-6 0,2 2 229,1 1 1,5 6-1,-1-4 1,1 0-169,-1 0 1,4 5 0,-3-2-1,-1 3-207,1 2 0,4 0 0,-3 0 0</inkml:trace>
  <inkml:trace contextRef="#ctx0" brushRef="#br1">10550 12368 8216,'2'-19'775,"2"2"1,6 3 741,2 3 0,3 6-481,-1-5-1084,0 7 1,0-3-1,1 6 1,0 0 0,3 0-1,1 2 1,-2 1 47,-1 1 0,4 8 0,2-5 0</inkml:trace>
  <inkml:trace contextRef="#ctx0" brushRef="#br1">10863 12368 8702,'0'-8'1765,"0"-4"1,1 10-1132,4-3 0,-2 4-519,7 1 1,-1-5-116,5 0 0,1 1 0,-1 4 0</inkml:trace>
  <inkml:trace contextRef="#ctx0" brushRef="#br1">11076 10918 8550,'-14'-14'222,"1"0"1,2 1 0,3 2 0,2 2 1176,3-2 0,0 4 0,-1 1 0,0 0 2822,1-4-4200,1 4 0,4 1 1,1 10-317,1 4 1,3 4-1904,-2 1 0,1 2 2198,3 3 0,10 3 0,-3 6 0</inkml:trace>
  <inkml:trace contextRef="#ctx0" brushRef="#br1">10991 11501 8462,'-2'14'295,"-1"1"634,-2-1 1,1 0-696,4 0 1,0 0-1,0 1 1,1-1 63,4 0 1,-2-1-432,6-4 1,-4 4 0,3-4 132,-2 4 0,6 7 0,-5 3 0</inkml:trace>
  <inkml:trace contextRef="#ctx0" brushRef="#br1">11019 12155 8469,'-1'10'1826,"-4"-1"0,3-4-1345,-2 4 1,2-4 0,4 3-594,2-2 0,-1 4-1598,7-6 1710,-7 7 0,10-3 0,-5 7 0</inkml:trace>
  <inkml:trace contextRef="#ctx0" brushRef="#br1">11033 12425 8367,'-14'0'621,"0"5"514,0 0 0,6 1-1135,3-1 0,4 3 0,1 6 0</inkml:trace>
  <inkml:trace contextRef="#ctx0" brushRef="#br1">1010 11743 9801,'-10'0'-312,"1"0"1,-2 0 62,-2 0 2338,5 0-1453,2 0-422,6 0 1,2-2-1,2-1 1,6-3 0,4-1-1,3-1 510,2 1 0,8-3-578,2-4 0,1 4 0,6 1 0,0-2 5,1-2 0,2-1-90,9 0 0,-3 4 1,8 1-1,0-2-214,3-2 0,2 4 134,4-1 0,-9 2 0,4-3 0,-2 3 113,1 2 1,1-5-58,-1 2 1,0 1-1,-3 0 1,-2 0-23,-2 0 0,-2 3 6,-4-4 0,-7 6 1,-4-2-1,-5 3 35,-3 2 1,-12 0 97,2 0-180,-3 0-754,-3 0-972,-1 0 1183,-7 0 1,6 5-1,3 0 1,4-2 568,1-2 1,7-7 0,1-2 0</inkml:trace>
  <inkml:trace contextRef="#ctx0" brushRef="#br1">1692 10989 10821,'10'-9'-298,"-2"-1"0,0-1 0,-2-1 0,0-3 1484,-3 1-1018,-1 6 0,-2-4 0,0 2 0,0-2 0,0-3 0,0 1 1214,0 0-1136,-6 0 0,4 4 0,-3 1 0,4-2 1,1-2 762,0-1 0,0 4-377,0 1 0,-5 4-429,0-4-196,1 5 1,4 0-1,-2 8 175,-3 6 1,4 3-149,-4 1 0,3 2 1,2 1-1,0 4-83,0 1 0,0-3 103,0 4 1,0 1-1,2 4 1,1 2 32,2 4 0,1-3 47,-1 7-96,3 0 0,1 6 0,1 2 0,-1 1 0,1 1 100,-1 1 0,-1-5 0,3 3 0,-3-2 28,-2-3 0,4 1-135,-5 0 1,4-7-1,-4-3 1,-2-3 65,-1-1 0,-2-1 75,0 0-65,0 1 0,0-2 0,0-2 1,0-3-1,0 0 259,0 0-275,0-4 0,1 2 1,2-6-1,4 1 0,-1 0 104,0 4 0,4-3 0,-4 3 0,0-3-203,1-2 0,-1 0 20,-1 1-5,-4-1 0,6 0 0,-7 0 0,0 0 0,0 1 168,0-1-72,0-6 0,-2 4 1,-1-2-35,-2 3-86,0-6-948,-1 0 106,4-7 1,-2 0-1,8 0 901,6 0 1,3 0 0,1 0 0</inkml:trace>
  <inkml:trace contextRef="#ctx0" brushRef="#br1">1465 11160 8365,'-8'-2'-133,"3"-2"428,-3 2 0,7-6 1,-4 3 432,3-4 1,-2 1-259,-1-1 1,0 4-1,4-3 311,-4 2 0,2-6 129,-7 3-450,7 3-121,-3-1 1,4 3 319,-3-1-467,4 0 1,-5 7 0,6 2 0,0 6-1,1 4 52,4 5 1,-4-3-425,4 3 1,2 1-1,-3 1 1,1-1-249,1 1 1,-4 3-249,3-5 1,1 4-1,-1-2 1,-1-1-3550,3 1 4225,-6-2 0,12-5 0,-5 0 0</inkml:trace>
  <inkml:trace contextRef="#ctx0" brushRef="#br1">1991 11060 8376,'0'-14'119,"1"0"1,3 0 0,2 1 0,0 2 695,1 2 0,-1 4 1,-1-3 670,4 2-1324,-3 1 1,7 5-1,-3 1 1,1 4-1,-2 5-112,-4 2 1,-4 3 0,-1-1 0,0 2-4,0 2 0,0-2-223,0 3 0,0-3 0,-1-2 0,-2 0-126,-2 1 590,0-1 0,7-1-255,3-4 1,2-3-397,8-6 0,0 0 1,3 0-1,2 0 363,2 0 0,2 0 0,5 0 0</inkml:trace>
  <inkml:trace contextRef="#ctx0" brushRef="#br1">1493 11856 8257,'0'-14'288,"0"5"0,0-1 0,0-1 0,2 0 0,1 0 843,2 2 0,4 4 0,-2-3-1344,0 2 0,-3 7 1,0 9-114,-2 2 0,-2 3 1,0-1-1,0 0-330,0 0 1,0 0-94,0 1 1,0-6 259,0 1 652,0-1 1,0 1 527,0-1 0,5-4-479,-1 4 1,7-6-1,-1 2 1,3-2 348,1 2 1,-5-2-184,1 7 0,-7-1 1,2 5 732,-4 1-1009,-1-1 1,-4 0 0,-3 0 0,-1-1-331,-3-4 0,-1 2-22,-3-6 1,1 5-1,0-6-1266,0 0 1516,6-3 0,-5 5 0,5 2 0</inkml:trace>
  <inkml:trace contextRef="#ctx0" brushRef="#br1">2190 11800 8317,'-10'-5'772,"3"-1"1,-1-1 2082,0 1-2619,5 1 0,-4 7 0,7 3 1,0 4-1,0 4 0,0 1 0,0 0-205,0 0 1,2 0 0,3 1 0,4-1-373,4 0 1,1-4 131,0-1 1,0-6-1,2 2 1,2-3-296,1-2 1,-1 0 143,-3 0 1,4 0-1,0 0 1,-2 0-1265,-1 0 673,-2 0 1,0-2 950,0-3 0,-6-3 0,-1-6 0,-7 0 0</inkml:trace>
  <inkml:trace contextRef="#ctx0" brushRef="#br1">2361 11842 8317,'0'-14'1777,"0"0"-565,0 6 144,-7-5 0,6 13-87,-4 0 0,3 8-1060,2 11 1,-4-1-1,-1 5 1,2 3-162,1 0 0,2 4-476,0 4-1,0-4 1,0 3 0,0-3 428,0-2 0,0 1 0,0-1 0</inkml:trace>
  <inkml:trace contextRef="#ctx0" brushRef="#br1">1337 13776 8279,'-22'0'297,"3"0"1,3 0 0,2 0-1,0 0 683,-1 0 0,7 1 0,5 2 1,8 4-360,9 1 0,4-5 0,9 2 0,6-4-167,6-1 1,2 0 0,11-1-1,2-4 233,1-5 0,9-1-536,2 2 1,3-9 0,4 4 0,1-2-75,2 1 0,-35 7 1,0 0-122,0-2 0,-1 1 0,37-5 1,-2-2-1,-8 5-175,-5 0 1,-10 4-160,-4 3 0,-10-3 0,-7 3 1,-6 0-637,-6 3 0,-3 2-261,-2 4 1,-4-2 0,-1 7 414,2 1 1,-3 2 859,2 1 0,-1 0 0,5 0 0</inkml:trace>
  <inkml:trace contextRef="#ctx0" brushRef="#br1">1138 14145 8279,'-6'-14'-89,"2"1"0,-4 2 0,2 2 0,1-1 1,1 1-1,-1 0 0,0-1 1979,-1 2-1075,4-4 1,-9 8-1,5-5 1,0-2 2882,-1-2-2924,3 5 1,4 8 139,0 10-646,0 2 1,4 9 0,3 3-1,-1 4 1,2 5 460,0 5-673,-5 3 1,8 3 0,-5 4-1,2 7 1,2 8 367,-2 8-556,-2-28 0,0 1 0,-2-1 0,0 1 1,3 6-1,0 1 0,0 2 0,1 0 1,-1 2-1,0 1-154,0 0 1,0 0 0,-1-1 0,1 0 0,-2-5 0,1 0 0,-2-1 0,0 0 45,-1-2 1,0 1-1,0-1 1,-1 0 335,-2-4 1,0 0 0,0-2 0,0 0 0,-2 30 0,-1 0 153,-2 0 1,-4-1-87,4-4 0,-1-3 0,2-8 0,0-3 65,1-4 0,1-4 1,2-3-1,0-3-6,0-5 1,0-9-116,0-5 1,0-3-1700,0-2 298,0-6 1,2-5 0,2-13 1292,6-8 0,9-14 0,3-4 0</inkml:trace>
  <inkml:trace contextRef="#ctx0" brushRef="#br1">2730 13818 8055,'2'-14'-161,"1"0"1,2 0 0,-1-1 342,3 1 0,-1 0 1,5 0 1081,-1 0-682,-1-1-795,-1 1 1,-3 8-237,-10 6 1,3 1-414,-2 9-13,-4-7 644,6 10 1,-10-12 158,2 4 0,2 1 178,-1-1-57,-1 0 0,1-5 0,-1 0 0,-1 1 0,-1 3 154,-3 0 0,1 3 0,0-4 1,0 2 456,0-2 0,-1 3-18,1-1 1,5-1 0,-1-4 1197,-1 0-720,-2 0 61,6 0-877,-6 0 1,13 0-1,0-1 1,8-2 139,4-2 1,9-4-202,3 4 0,3-5 0,3 4 0,3-2 60,5-3 1,4 3-245,6-1 1,1 4 0,4-3-1,-2 0 17,-2 0 1,3 5-163,-5-2 0,1-1 1,-7 1-1,-3 2-96,-5 2 0,-8 1 233,-1 0 1,-8-2 55,-2-3-81,-6 4 1,-10-6 0,-2 7-191,-6 0 1,2 0-1363,-1 0 0,5 2-3581,0 3 5107,2-4 0,2 12 0,0-5 0</inkml:trace>
  <inkml:trace contextRef="#ctx0" brushRef="#br1">3313 13662 8084,'0'-9'245,"0"-1"0,0-1 704,0-2 1,0 4 0,2 1 303,2 2 0,-2-1-172,3 3 0,3 4-256,1 0 1,-2 1-534,-3 9 0,3-1 0,-1 7 1,0 3 129,1 5 0,-1-2-425,-1 1 0,-2 3 0,5 5 0,-2 4-400,-3 1 0,3 2 49,-1 5 1,1 6 0,-2 3 0,0 3-247,0 2 1,-1 6 359,1 4 0,-2-9 0,3-1 0,-2-3 190,2-4 1,-4 1 335,4-4 1,-2-3-1,0 4 1,2-4 288,-2-1 1,4-1-318,-3 1 1,6 0 0,-4-1 0,0 1 167,1 0 1,4 1-321,-2 3 0,-1-3 0,2 4 0,-1-4-150,-1-1 0,3 1-325,-6 3 280,6-3 1,-10 10 0,6-5 0,-3 0 0,3 2-109,1-1 1,-4-9-1,4 0 1,0-4 160,0-6 1,-5-1 289,2-1-141,3-7 0,-6-2 0,2-5 0,-2-1 1,-2 0 605,0 0-495,0 0 1,0-4 0,-2-1 0,-1 2 0,-2 2 487,2 1-737,-5 1 1,7-6-1,-4 1 1,2 1-1,0 1-231,-2 2 0,0 1 0,5-1-471,0 0 785,0 0-12,0 1 1,0-6 0,0 0 0,0 3 58,0 0 1,0-2 0,0-1 0,0 2-128,0 2 1,0 1-427,0 0 251,0 0 1,0 1-1,0-1 1,0 0-1,0 0-1545,0 1 1537,0 5 0,0-7 0,2 2 0,1 1 0,3-1 0,1 2-25,-1-1 372,-1-1 1,-4 0 0,2-1 160,2 0 1,1-4-338,-1-1 0,-3-4-123,2 4 1,3-4 49,-2 5 0,-1-6 167,-4 6 1,0-6 14,0 6 1,-1-5 103,-4 4 1,-3-1-152,-6 2 1,0-4 0,-2-6 0,-2 0 20,-1 0 0,-12 0-83,-2 0 0,-8 0 0,-7 0 0,-5 0-9,-7 0 1,-10 0 25,-6 0 1,33 0 0,-1 0-1,2 0 1,-1 0 0,0 0 0,-1 0-45,1 0 1,-1 0-1,1 2 1,1 1-83,-1-1 1,1 0 0,0 2-1,0-1 1,1-2 0,1 1 0,-34 3-362,6-2 1,5-2-674,6-1 1216,-6 0 1,11 0 0,0 0 0,6 0 0,2 0 0,-1 0 0,3 0 866,5 0 0,1 2-569,3 3 1,0-4 0,4 6 0,2-3 38,4 1 0,-3 4-181,7-4-227,0 0 0,5 0 0,0-1 0,0 0-473,0-3 1,1-2-1,3-4 1,6-5-408,2-2 0,2-2 176,0-1-1158,0-5 1,2 2 1893,2-5 0,4-1 0,7-4 0</inkml:trace>
  <inkml:trace contextRef="#ctx0" brushRef="#br1">1195 15467 11835,'-8'2'3194,"3"3"-2922,4-4 1,2 6-1,4-7-83,4 0 0,10 0 0,7 0 0,7-2 0,9-1 0,10-3-127,9-2 0,14-2 0,-32 3 0,1-2 1,2 1-1,1-1-61,4 0 0,0-1 1,-1 0-1,1 1 1,4 2-1,0 0 1,1 0-1,-1 0-361,-1 0 0,-1 0 0,2-1 0,-1 1 161,-6 0 1,-1 0 146,-1 0 0,0 0 1,3 1-1,0 1 1,-3-1-1,-1 1 1,1-2-1,-2 1 1,-2 1-1,0-1-141,37-7 0,-3 1 0,-5-2 0,-3-1 176,-7 1 1,-2 5 37,-16-1 1,-4 1 0,-11-4 89,1 4 633,-7-4-434,-8 11 0,-9-4-65,-10 6-348,-3 0 1,-1 0-1,1 2-2811,2 2 1945,1-2 0,13 4 266,6-6 0,0 0 0,7 0 0,-1 0 703,4 0 0,3 0 0,1 0 0</inkml:trace>
  <inkml:trace contextRef="#ctx0" brushRef="#br1">2332 13889 8283,'8'-1'323,"-2"-2"1,-1-4 1319,0-1-353,0 5 0,-5-5 1215,0 4-2192,0 2 0,-5 2 1,0 10-1,2 2 0,1 2 489,2 1 1,0 4-592,0 0 0,0 4 0,0-1 0,2 4 167,3 4 0,-2 9-288,6 4 1,-1 1-1,3 8 1,-3 3-224,-2 5 1,6-1 88,-3 3 1,-1 2 0,0 1 0,0 3-112,0 3 0,-4-3 41,6 8 69,-7-4 1,10 0 0,-5-1 0,1 0 0,-1-2 46,-2-2 1,5 0 0,-1-5-1,1 0 250,-2 1 1,4-11 74,-4 0-251,-2 0 0,5-8 1,-4 4-1,0-4 1,-3-3 27,-3-3 0,-2 3 0,0-3 0,0 3 20,0 2 0,0-5-164,0 0 0,0-2 0,-2 3 0,-1-1-366,-2 2 0,0-4 272,5 2 1,-4-6 0,-1 2 0,2 0-8,1-1 1,2-2 562,0-7-270,0 3 1,0-11-1,0 3 1,0-4 406,0 0 1,5-1 222,0 0-898,6-6 1,-10 0-661,4-3-1519,3 3 1,-7 6 570,4 0 0,-3 0 963,-2 0 761,0-6 0,-7 5 0,0-5 0</inkml:trace>
  <inkml:trace contextRef="#ctx0" brushRef="#br1">1508 14586 8172,'-5'-14'249,"-2"1"0,1 2 0,0 2 0,1-1 1,0 1-1,-1 1 2290,-2 1-2222,5 3 0,-3 2 0,4-1 0,-1 0 0,-2 4 0,2 7 0,1 7 110,2 3 0,0 5 0,0 5 1,0 2-410,0 3 0,0-1 1,0 4-1,0 0-960,0 1 1,2-6 538,3 3 0,-4-6 0,6-3 0,-3-3-218,1-1 1,5-7 491,-6-4 0,7-7 1,-3 0 390,0-6 0,5-2-150,-4-9 1,-1 3-1,2-8 1,-1 3 287,-1 2 1,5 4 0,-4 1-238,4-2 0,1 4-176,0 3 0,0 2 0,1 2-86,-1 0 110,0 0 1,0 0 276,1 0 1,-6 0 113,1 0 0,-7-1 0,1-4 0,-2-5 425,-2-2 1,5-2-466,-1-1 0,1-4 0,-5-1 0,0-2-26,0-4 1,0 4-378,0-1 1,0 4-1,0-3-297,0 1-2301,0 2 784,0 5 0,-1 6-3100,-4 3 4955,3 4 0,-4 7 0,6 2 0</inkml:trace>
  <inkml:trace contextRef="#ctx0" brushRef="#br1">1991 14643 8172,'1'-8'1879,"4"3"191,-3-3-1360,4 7 277,-6-6 0,-1 7 0,-3 2 471,0 3 0,-1 4-435,5 10-966,0-3 0,0 9 0,0-4 1,0-1-1,0 2 0,1 1 0,3 0-410,0-1 0,6 4-330,-5-7 1,1 0 0,-3-5-1,3 0-4065,2 0 4748,-5 0 0,10 1 0,-5-1 0</inkml:trace>
  <inkml:trace contextRef="#ctx0" brushRef="#br1">2730 14501 8172,'0'-14'170,"0"-1"0,0 1 0,0 0 0,0 0 1288,0-1-331,0 8 1,0-3 0,0 12-572,0 9 1,0 1 0,0 9 0,0-2-542,0 0 1,0 6-578,0-1 315,0-4 1,0 6-1,0-7 1,2-2 0,1-1-1,2-2-1987,-2 0 1974,5 0 0,-5-6 0,6-3 277,2-3 1,-3-4 177,2-3 0,-5-1 1,2-5-1,1 3 693,0 2-641,2-5 1,4 9-1,0-3 272,0 4-561,1 1 216,-1 0 0,-5 0 570,1 0 1,-5 0 131,4 0 0,-6-7-441,2-2 0,-3-4 1,-2-1-1,0 0 13,0 0 1,0-5-379,0 0 0,0-2 1,0 4-1,0-2-995,0 1 1,0 3-1327,0 0 0,6 3 2251,3 2 0,10-2 0,3 4 0</inkml:trace>
  <inkml:trace contextRef="#ctx0" brushRef="#br1">3114 14472 8172,'10'-4'442,"-3"-3"1,1-1 806,0-3 0,-3 3 0,5 1 934,1 0 0,-4 2-1806,3 5 1,-5 0-1,3 2 1,-1 3-528,1 4 0,-4 5 188,0 5-124,4-3 0,-6 9 0,4-6 1,-1 0-1,0 0 0,-2 0-233,-2-1 0,-1-3 387,0 0 0,7-7-312,2-4 1,-1-2-832,1-2 0,1-2 1075,4-2 0,0-4 0,1-7 0</inkml:trace>
  <inkml:trace contextRef="#ctx0" brushRef="#br1">1479 16008 8172,'0'-15'316,"0"1"1,0-2 0,0-1 0,0-2 0,0 2 2494,0 1 1,0 10-2263,0 6 0,0 6 1,0 10-1,0 3-519,0 4 0,2 4 1,1 2-1,2-1-638,-2 1 0,3-1-1601,-1 0 1730,0 1 0,-1-1 1,1-1-1,0-3 1,-1-5 33,1-3 1,5-7 0,-4-1 0,2-2 363,3-3 0,2-7 238,1-6 0,0-4 1,0-3-1,0-2 578,1 1 1,-1-2-212,0 1 0,0 1 1,1 7-1,-1 3 353,0 2 0,0 1-196,0 5-497,1 0 1,-6 0 0,1 2 0,-1 3-108,-1 4-303,-2-2 221,-6-1 0,0-12 0,0-4 1,0-4 166,0-5 0,-1 2-223,-4-7 0,3 0 1,-2-4-1,2-1-723,2 1 0,2-1-441,2 1 0,4 6 1,7 3 1224,-1 3 0,6 2 0,2 0 0</inkml:trace>
  <inkml:trace contextRef="#ctx0" brushRef="#br1">2062 16036 8172,'0'-14'0,"2"4"1812,2 1-949,-2-1 1,6-2 0,-5 1-1,3 1 1,2-1 0,3-1 540,2-3 0,1 7 1,0 4-1842,1 2 0,-1 2 160,0 0 1,-1 6 0,-2 4 0,-2 4-932,2 5 0,-4-1 542,-3 5 0,-1-4 0,1 3 0,0-1-286,-1-4 1,-1-1 950,-2-2 0,0 0 416,0 1 186,0-7 0,2-4 166,2-8 0,0 2-122,5-3 1,0-1 77,6 1 0,-3 2-438,-2 8 0,-4 3 0,-6 7 0,0 3 208,0 1 1,-8 6-196,-6-1 1,0-2-1,-7 0 1,2 0 14,0 0 1,-4-4-468,4 1 1,-5-5 0,5-5-1,2-2-758,1-1 0,6-5-1201,1 4 1,4-5 2112,-4-5 0,6-9 0,-4-8 0</inkml:trace>
  <inkml:trace contextRef="#ctx0" brushRef="#br1">2958 15951 8172,'-7'-8'298,"4"-5"1,-5 4 5756,2-4-5351,1 5 1,5 8 0,0 10 0,0 4-1091,0 5 0,0-2 0,2 5 0,1 1-445,2-1 1,1-5 0,-3 2 0,4-3-187,0-2 0,-3 0 639,0 0 0,3-4 0,-1-2 580,2-2 1,-3-1 154,4-5 1,-4-2-1,3-2 278,-2-6 0,0 2-33,-1-1 1,-2 6 0,7-4 161,1 1 0,1 4-819,3-2 1,-6 2 0,1 2-569,1 0 0,1 0 494,3 0 10,-8 0 1,6-5 0,-3-1 0,1-2-1,0-3 1,-3-2 372,-2-1 0,-1 0 468,-5 0 0,0-5 0,1-2 0,2-1 499,2-3 0,0 3-1531,-5-2 0,0 7 1,0-2-1,0 3-4687,0 2 4049,6 6 948,-4 1 0,10 7 0,-4 0 0</inkml:trace>
  <inkml:trace contextRef="#ctx0" brushRef="#br1">3470 15823 10384,'0'-8'4564,"0"2"0,-2 7-4349,-3 4 0,4 8 1,-4 7-1,3 2-573,2 4 0,0-4 0,2 1 0,3 1-343,4-2 1,4 0 474,1-3 0,5-8 1,1 2-1,3-4-286,2-1 1,2-5 184,1 2 0,1-5 0,-3-5 0,-2-4-600,-5-4 0,-3 1 83,-2 2 1,-1-2 0,-4 2 843,-4-3 0,-10 6 0,-3 0 0</inkml:trace>
  <inkml:trace contextRef="#ctx0" brushRef="#br1">3640 15937 8911,'-8'0'5642,"0"0"-4224,4 0 0,2 8-476,-3 6 0,4 6 0,1 9 1,0 1 18,0 3 1,0 5-287,0 9-1518,0 4 0,0-1 0,0-2 0,-2-3 0,-1 1 843,-2 2 0,1-1 0,4-4 0</inkml:trace>
  <inkml:trace contextRef="#ctx0" brushRef="#br1">1053 9724 19857,'-24'-6'-424,"2"-5"1,0-5 0,1-5 0,1 1 0,4-2 0,5 1 0,6-1 0,3 1 1290,2 1 0,8-5 1,6 3-1,9-1-157,3 4 0,9 1 0,3 2 0,3 5 0,2 3 0,-2 5-137,-3 1 0,-5 4 1,-8 4-1,-3 8-872,-1 8 0,-8 7-508,-9 4 839,-2-3 0,-4 11 0,-2-3 0,-7 3 0,-7 2-210,-6-1 0,-2-4 0,-3-2 0,1-1 590,-1-3 1,2-4-103,4-4 0,-3-4 0,8-7 659,0-3-889,9-4 1,5-17-1,14-3 1,9-2 895,6 0 1,10-3-578,3 0 0,-2 0 1,4 7-1,2 1-169,4 1 1,-3 5-633,-5-4 0,-2 6 1,4-2-1,-4 3-1555,-1 2 0,-2 7 499,-5 2 1,1 4-1,-1 3 1111,1 3 0,-1 9 0,0 8 0</inkml:trace>
  <inkml:trace contextRef="#ctx0" brushRef="#br1">299 11700 8580,'-5'-24'175,"1"1"1,0-3-1,4 0 1,5-3 0,6 1-1,5-1 2995,3 1-2889,13 6 0,-9-4 0,10 9 0,-4 3 0,-4 4 0,-3 6 0,-3 5 0,-5 7 0,-4 6 154,-4 5 0,-1 8 0,-7 8 1,-2 1-426,-6 4 1,-4 2 71,-5 6-207,-3-4 1,-2 5 0,0-6-1,-1-2 1,-2-2-104,-1-1 0,-1-2 0,3 1 0,2-9 76,5-7 0,5-5 139,4-2 0,5-6 1,12-4-1,9-4 668,10-4 0,9-3-273,8-2 1,0-2-1,1 4 1,2 1 577,1 0 1,5 1-739,-5 5 1,-4 0 0,-7 0-1,-1 2-194,-3 2 0,1 0 257,-5 5-4138,-2 1 3853,-6 4 0,-4 0 0,5 0 0</inkml:trace>
  <inkml:trace contextRef="#ctx0" brushRef="#br1">4906 11359 10291,'-10'0'-459,"1"0"0,-2 1 504,-2 4 1,5-3-1,2 4 1</inkml:trace>
  <inkml:trace contextRef="#ctx0" brushRef="#br1">4635 11515 10291,'-14'0'-486,"0"0"0,0 0 902,0 0 140,6 0-450,1 0 0,18 0 1,4 0-1,2 0 1,2 0-195,0 0 1,8 0 38,1 0 0,2-4 1,8-3-1,2-1-12,1-3 0,3 3-129,3-1 161,4 6 0,7-10 0,4 5 0,3-1 0,1 1-146,0 2 166,-6 1 0,10 0 0,-4 0 0,4 2 0,-1 0-30,-2-2 0,1 4 0,-7-4 0,1 3-8,1 2 1,-12-4 0,-4-1 1,-6 0 0,-11 5-1,-5 0-57,-3 0 1,-3 0-803,-4 0-384,-8 0 1271,0 0 1,-7 0-1,0 0 1</inkml:trace>
  <inkml:trace contextRef="#ctx0" brushRef="#br1">5247 10748 9224,'-14'0'-414,"4"0"0,1 0 0,-2 1 461,-2 4 1,5 3 0,3 6 0,4 0 0,1 2 0,0 1-10,0 2 0,0 8 0,0 0 0,1 6-78,4 4 0,-3 1 1,4 6-1,-1 2 24,-1 1 1,6 5 29,-5-5-75,-1 7 0,1-8 0,1 5 0,1-1 0,1-1 7,0 0 0,-4-2 0,4-2 0,0 0-9,0 3 1,0-1 49,1-4 0,2-1 0,-6 1 1,-2 0 6,-1-1 0,-2 0-2,0-5 48,0 4 0,0-10 0,-2 2 0,-1-3 0,-2-2 274,2 1-285,2-1 1,1-4-1,0-2 1,0 0-1,1 0 10,4 3 1,-3-3 0,2 1 0,-2-1-16,-2 0 1,0-5 28,0 2-487,-6-3 427,4-2 1,-4 0-1,6 1 1</inkml:trace>
  <inkml:trace contextRef="#ctx0" brushRef="#br1">4877 11032 7401,'-8'-2'-302,"2"-1"1,0-2 479,-4 2 97,4 2 0,-2-4 1,5-1 198,-2-2 0,-1 5-99,1-2 1,3-3 97,-2-2-293,2 4-24,-4 0 0,4 0 290,-3-4-172,4 4 1,1-7-1,0 4 216,0-4 1,0 4 0,0-1 84,0-1 1,0 3-213,0-1 1,0 4-14,0-5-1,-7 7 1,6-5 0,-5 5 646,-1-2-888,6 1 1,-6 5 0,7 4 0,0 4 107,0 4 1,0 1-132,0 1 0,0 0 1,0 4-1,0 3 35,0 1 1,0 3-261,0-2 0,0 1 0,0 1 0,0-3-193,0 3 0,0 0-416,0 3 0,2-5 1,1-2-1,2 0-1343,-2 0 1,5 0 1031,1 2 1047,-2 3 1,12-5-1,-4 6 1</inkml:trace>
  <inkml:trace contextRef="#ctx0" brushRef="#br1">4906 11856 11849,'-8'-18'-378,"1"-1"1,3 1-1,-1 2 1,2 2 0,1 0-1,2 0 1730,0 0-1014,0-1 0,2 3 1,1 1-1,2 1 1,-1 1-1,1-1 0,1 2 2129,2 2-1996,-5-5 0,4 16-180,-7-1 0,0 9 1,0 4-1,0 4 240,0 1 0,0-3-408,0 5-128,0-1 0,0 6 0,0-1 1,0 1-1,0-1 0,0 1 0,0-1-818,0 0 0,0-1 416,0-3 0,0 1 1,0-6-1,0-1-898,0-3 0,0 0 646,0-1 1,6-5-1,4-1 1,2-1-1237,2-4 1904,7-2 1,1-1 0,7 0 0</inkml:trace>
  <inkml:trace contextRef="#ctx0" brushRef="#br1">5787 11856 8405,'0'-14'-264,"0"0"0,2 1 1,1 2-1,3 2 0,0-2 234,1-2 1,4-1-1,-3 0 1,1 0 0,-1-1 593,-2 1 1,-1 0-1,-5 0 206,0-1 1,0 1-1,-1 2 211,-4 2 1,2 4-596,-7 6 0,5 0 0,-2 1 1,-1 4 351,0 5 1,5 4-491,-2 5 0,-1-2 1,1 7-1,2 1 76,1 2 1,2 1-371,0 1 1,0-1 0,0 1 0,2-2-983,2-4 0,4 3 57,6-8 1,2 1-1,2-4 971,1-1 0,6-6 0,-3-2 0</inkml:trace>
  <inkml:trace contextRef="#ctx0" brushRef="#br1">5702 10947 10428,'0'-15'-347,"0"1"0,0 0 1,0 0 1649,0 0-734,0 6 1,0-5 0,-2 5 0,-3 0-122,-4 3 0,1 5 0,-1 5 1,-2 5-319,-2 2 1,-1 7-1,-1 2 1,3 3-61,2 6 0,-1-2-221,7 5 0,-1-3 1,5-1-1,0-1-423,0 0 1,8-4 370,6 0 1,8-8 0,11-1-1,5-5-205,3-4 0,2-3 393,-1-7 0,1-6 0,-2-7 0,-3-4 429,-5-1 1,-4-6-31,-6-5 0,-4-1 1,-9 6-1,-5 0 550,-4-1 0,-4 2-575,-6 4 1,-4 2 0,-14 8-1,-3 2 16,0 2 1,-6 6-786,-2-2 0,3 3 1,2 4-1,3 3 433,1 4 1,1 10 0,0 3-1</inkml:trace>
  <inkml:trace contextRef="#ctx0" brushRef="#br1">17531 9383 8312,'0'-21'-117,"1"-1"1,3-5-1,0 4 1,1 4 0,0 3 634,0 2 1,1-1-1,-3 1 1,3 2 519,2 2 0,-5-3-128,2 4-449,-3 3 1,-2-2-1,1 5 703,4-2-1203,-3 0 1,6 7 84,-4 2 0,-1 0-23,7 5 1,-5 1 0,3 5-1,-1 3 59,1 1 1,-4 6-31,0-1 1,3 4-1,-3 4 1,0 2 59,-3 3 1,-1 5-83,0 6 0,0 6 0,0-2 1,0 5-51,0 4 0,-5-1 11,1 7 1,-7-7 0,1 3 0,-3-2 1,-1 1 1,2-2 25,2-8 1,-3-8 0,4-7-1,-4-3 115,-1-2 1,5-8 155,-1-5 1,2-8 606,-1-2-557,2-6 1,7 2 475,0-10-770,0 4 0,12-10 0,2 6 0,3 0-158,4-1 0,1 4-200,6-2 250,1-4 1,5 6-1,4-3 1,3 4 0,2 1-90,0 0 1,4-2 0,0-1 0,1-2-2,1 2 0,-5 2 96,3 1 0,-4 0 1,-3-2-1,-4-1-15,-1-2 0,-4 0-30,-7 5 0,1 0 1,-6 0-331,-1 0 338,-9 0-1928,-3 0-1994,-6 0 4015,0 0 0,0-6 0,0-2 0</inkml:trace>
  <inkml:trace contextRef="#ctx0" brushRef="#br1">17972 9326 8513,'-15'-6'456,"9"2"-26,6-5 1,6 6-1,10-2 1,3 2-80,5-2-308,3 4 1,1-10 0,1 4 0,-1-1 0,0-3 0,3 0 0,-1 0-107,-2 2 0,7 4 0,-10-3 0,0 2-221,2 3 0,-6 1 0,-2 2 0,-4 0-547,0 0 0,-3 2-532,-2 2 1363,2-2 0,-10 17 0,4-3 0</inkml:trace>
  <inkml:trace contextRef="#ctx0" brushRef="#br1">18398 9184 8416,'-14'-14'444,"5"4"474,-1 1-466,7 5-154,-3-2 0,6 8 0,0 2 0,0 8 583,0 5-832,0-1 1,0 11 0,0-4 0,0 4 0,0 3-97,0 3 0,0-1 0,1 4 0,2-1-110,2-3 1,5 2 22,-6-1 1,6-1 0,-4-7 0,0-3-158,1-1 0,2-2 273,-4-5 1,1-4 106,-1-1 1,-10-6-62,0 2 1,-2-3 0,-6-2 0,-3 0 15,0 0 1,-6 0-77,-1 0 0,0-5 1,0 0-1,-3 2-191,0 1 0,-4 2 61,-4 0 91,4 0 0,-4 0 0,7 0 0,1 0 0,3 0 27,-2 0 1,4 0 0,2-1 0,5-4 157,4-4 0,-1-6 8,7-4 0,-1-1 1,5-5-1,0 1 469,0-1 1,0 3-361,0-2 1,1 6-1,3-1 1,2 4 118,2 0 1,-4 3-347,6 2 1,-5 2-456,4 4-438,-6 2 889,4-4 0,-1 12 0,2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5702 15055 8416,'-21'0'84,"5"0"1,-3-1 0,4-3-1,0 0 106,1 1 1,8 1 0,7 2-1,11 0 1,7 0 5,3 0 0,6 0 0,8 0 0,4 0-27,4 0 0,10 0 0,1 0 0,8-2 65,7-2 0,9 0-116,-30 0 0,1-1-166,1 0 0,1 1 1,12-3-1,2-1 1,-1 1-1,1 0 1,4-1-1,2 0 1,3 0-1,2-1 73,-23 2 0,0 1 0,0 0-10,19-1 1,0 1 0,7 0 0,-1 0 0,-10 2 0,0 0 0,0 0 0,1 0 0,0 1 0,0 0 0,0 0 0,-1 1 0,1-1 0,-1 1 25,-1 1 0,-2-1 0,0-1 0,0 0-24,-2 0 1,0 1 0,0-1 0,1 0 0,0 1 0,0 0 0,-2 0 0,0 0 8,-4 0 1,-1 1 0,-4 0 0,-1 0-3,-5 1 0,-1 0-34,-1 0 0,0 0 1,-5 0-1,0 0 1,33 0-1,-12 0 1,-13 0-105,-10 0-244,-4 0 1,-13 0-596,-3 0 1,-9 2-344,-6 2 1296,-2-2 0,-8 10 0,-2-4 0</inkml:trace>
  <inkml:trace contextRef="#ctx0" brushRef="#br0">2389 9241 14086,'-28'0'-13,"-1"-2"1,2-1 0,4-3 0,4-1 246,3 1 1,2 0-1,-1 3 1,3-4 689,2-1-619,-2 5-313,10-3 1,-3 6 59,10 0 0,3 1-55,6 4 0,2-3 0,3 4 0,6-1-48,7 0 1,-1-1 53,7-4 1,2 5 0,7 0-1,7-2 130,6-2 1,6-1-84,10 0 1,-34 1 0,1-2 0,6 1 0,0-1 0,4-1 0,2 1-361,3-1 0,2-1 1,2-2-1,1-1 302,1 1 1,0 0 0,-3 2 0,0-1 0,-1-1 0,0 0 0,-2 0-1,-1 1-60,-2-1 1,-1 2-1,0-1 1,-2 1 46,-9 3 1,-1 0-1,2-2 1,-1 0-1,33-3 1,-3 2-50,-5 1 0,-7 2 17,-9 0 0,0 0 0,-7 0 0,-6 0-45,-3 0 1,-9-1 171,-8-4 516,-9 3-563,-4-10 0,-12 5 0,-4-4 0,-2 2 592,-3-2 1,-4-2-642,1-1 0,-8 1 0,4 2 0,-2 2-106,1-2 1,5-2-26,-1-1 1,-1 0 0,1 1-425,2 3-117,7-2 252,4 10 0,12-4 399,4 6 1,7 6 0,3 5 0,3 7 198,2 5 0,-3-1 105,2 2 1,-2 5 0,1 4 0,-4-2 25,-3-1 1,-3 4-131,-4-1 1,-2 0-1,-7-5 1,-2 1-70,-3-1 1,-4-4-490,-10 0 0,3-5 430,-3 4 0,-3 7 1,0 7-1</inkml:trace>
  <inkml:trace contextRef="#ctx0" brushRef="#br0">7479 2943 8483,'0'-38'95,"-2"2"1,-1 1 0,-2 2 0,1-1 0,-1 1 0,-1 2 0,-1-1-1,1 1 1,1-4 635,-1-2 0,4 6 0,-4-2 0,1 4 0,-1 4-230,-2 1 1,5 1 0,-3-6 0,1 2-1,-1 2 457,-2 1-590,5 7 1,-9-8-1,6 6 1,0 1-1,-2 4 1434,0 5-1555,5 2 1,-3 9-332,6 3 1,0 4-1,0 10 87,0 5 0,0 4 0,1 5-137,4 5 1,-2 8 0,5 3-47,-2 2 0,4-4 1,-4 5 29,2 2 0,1 6 0,4 3-24,-3 2 0,2-4 0,-2 4-66,2-2 1,7 4-1,0-6 84,-1-1 0,2-1 0,-1-4 151,-2-3 1,-1-4 0,-2-11-199,1-3 1,-3-4 0,-1 0-222,-1 3 0,-2-5 1,1 1-188,-4-9 1,-3 1 0,-2-2-797,0-2 961,0-1 0,-2-7 0,-3-1-4,-4-1 0,-4-4 368,-1-8 1,-5-3 0,-2-8-1,1-3 569,-1-4 1,-4 1-122,1-2 0,4 0 1,-1-4 81,1-1 1,4 7 0,-1 3 249,6 3 1,-1 2 720,8 0-897,-1 6-414,5 2 0,6 12 0,5 4 0,5 2 1,5 2 196,1 1 0,2-6 1,4 1-1,-1-1-29,-3-1 0,1 3-233,-6-6 0,4 0 1,-2-5-1,0-2 333,-1-3 0,-1-4-567,-5-10 0,0 1 0,1-5-1255,-1-3 1,0 0 0,0-3-2558,1 1 4003,-1-1 0,6 1 0,2-1 0</inkml:trace>
  <inkml:trace contextRef="#ctx0" brushRef="#br0">8773 2673 8483,'-22'-37'255,"3"4"1,4 3 0,4 2 0,2-1 0,-1 1 0,1-1 0,1 1 773,2 0 1,-1 4 0,4 2 0,-3 1 0,0 2 1241,-1-1-1746,3 4 0,4-5 0,-2 7 1,-1 0 99,-2 0 1,0 7 0,5 7-446,0 8 0,0 8-337,0 8 200,0 0 1,5 23-1,1 0 1,1 9-1,1 5-139,0 6 0,-4 4 1,6 4-254,-5-35 0,1 1 0,1 4 0,0 0 0,1 2 0,1 1 136,1 1 0,-1 0 0,1 0 0,-1 1 0,-1 0 0,-1 0 0,0-2 0,0 0 39,0-2 1,0-2 0,0-2 0,0-2 17,7 27 0,-6-12 1,-3-11-305,-3-4 1,-2-20 314,0-1 0,-2-13 735,-3-1 0,-1-10-379,-3-4 0,-4-8 1,3-4-1,-2-1 204,-2-3 0,1-1-164,3 3 1,-1-3 0,7 6 0,0-1 40,3 1 1,1 1-340,0 5 1,1 4 0,4 1 0,5-1-103,2 2 0,3-3-16,-1 7 1,2-3-1,3 4-202,4-2 1,3-4-1,-1 4 1,-2 0-1,3 1-719,1-1 0,4-6 223,-2 1 0,2-2 0,-7-2-2492,3-1 3355,1-5 0,1-2 0,-1-7 0</inkml:trace>
  <inkml:trace contextRef="#ctx0" brushRef="#br0">9996 2587 8483,'-2'-36'264,"-1"3"1,-4 4 0,1 4 0,-2 3 0,2 0 0,-2 1 0,0 2 1612,-3 7 1,0-2 0,0 6 0,1-2 561,-1 1 0,-1 6-2385,-2-2 0,6 10 1,3 6-1,3 6-316,2 7 1,2 4 0,1 5 0,3 5 35,2 3 0,3 10 0,7 6 0,1 6-612,-2 2 1,4 4 510,-2-2 0,6 4 1,-1 1-1,1 1-50,-2-4 0,3-2 193,-7-1 1,0-3 0,-5-7 0,-1-4-221,-4-5 1,-3-11-1,-6-7 1,0-7-1104,0-1 1401,0-12 1,-1 4 0,-4-15 0,-4-3 374,-4-4 1,-1-4-127,-1-1 1,1-2 0,0-3 0,0-3-18,0 0 1,1 1 189,3 7 1,-1 0 0,7 0 807,1 0-771,1-1 0,4 7 0,2 4 0,7 2 478,7 2 1,-1 0-536,7 0 1,-1 0 0,4 0 0,-1 0-122,-3 0 1,1 0-565,4 0 1,-4 0-1,-2-1 1,0-4-1201,0-5 1,-3-4-2280,5-5 3868,-6 3 0,2-17 0,-6 3 0</inkml:trace>
  <inkml:trace contextRef="#ctx0" brushRef="#br0">11261 2985 8483,'-19'-42'168,"0"-1"0,2 2 0,1 2 0,3 1 1,2-2-1,2 1 0,-1-1 595,2 2 0,2 7 1,6-2-1,0 3 0,0 1-273,0 1 0,0-1 0,0 2 0,0 4 0,0 2 311,0 1 1,0 9 253,0-4-838,0 11 1,0 5-1,0 15-466,0 11 228,0 8 0,0 15 0,0 7 1,0 9-1,2 9 0,-1-35 1,1 0-141,0 2 1,0 0 0,3 3 0,0 0-1,-2 0 1,0 0 0,0-1 0,1-1-228,-2-2 0,2 0 0,1 0 0,1 0 0,2 35-199,0-2 1,-2-14-1,-6-9 183,0-10 1,0-8 238,0-9 1,-6-10-1,-4-9 385,-2-4 0,-3-7 1,0-4-1,-3-4 318,-1-5 1,-1 2-1,2-5-167,-1 1 0,5-2 1,6 4-1,2 1 278,3 2 0,1 2-476,2 0 0,7 6 0,4 2-327,6-1 1,5 6 0,8-4 70,3 4 1,4 1-1,5 0-42,1 0 1,0 0 0,-2 0 0,-2-2 0,-3-1-166,-1-2 1,-2-6 153,-4 1 1,-7 3 0,-5-3-893,-6-1 0,0-6 1,-4-2-154,1 1 1181,-5-4 0,9 0 0,-4-6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57D200"/>
    </inkml:brush>
    <inkml:brush xml:id="br3">
      <inkml:brushProperty name="width" value="0.05292" units="cm"/>
      <inkml:brushProperty name="height" value="0.05292" units="cm"/>
      <inkml:brushProperty name="color" value="#FF8000"/>
    </inkml:brush>
  </inkml:definitions>
  <inkml:trace contextRef="#ctx0" brushRef="#br0">6015 16065 8440,'-29'0'-62,"1"0"0,-1 0 0,2-2 0,2-1 0,3-2 0,1 2 0,2 1 0,-1 2 428,-4 0 1,2 0-1,0 0 1,1 0 0,4 0-1,1 0 816,2 0 0,6 2-921,3 3 1,10-4 0,6 4-1,8-3 1,10-2 0,7 0 99,5 0 0,10-5 0,4-2 1,8 0 5,7-4 0,1-2-199,-29 5 1,1 2-143,-2 2 0,0 0 0,11-5 0,0 0 0,0 2 0,1 0 1,2-1-1,2 0 0,2 0 0,0 1 0,3-1 0,0 1 0,1 0 1,0 0-14,1 0 0,0 0 0,-4 0 0,0 1 0,-3 1 0,-2-1 0,-4 2 0,-1 0-188,-3 1 0,-2 0 0,34-2 0,-10 4 0,-12-2-270,-13-2 0,-12 0 186,-8 5 1,-12 0 40,3 0 1,-12 0 58,-3 0-20,-7 0 1,-13 5 0,-4 0 0,-3-2 0,-3-2-1016,-3-1 1045,-3 0 1,-2-1-1,2-2 1,1-4 0,3-1 191,2-3-9,2-1 1,1-7 0,3 0 0,5 1 0,5 3 0,3-1 1530,1-3-1106,7 3 1,-1 2-1,8 9 221,6 3 0,-2 15 31,1 6-402,-6 6 0,4 10 0,-7 3 0,0 3 0,-2 2 575,-3-1-1114,-3 1 1,-6 0-1,0-2 1,1-5-1,4-6-3845,4-5 4075,4-7 0,13-4 0,4-8 0</inkml:trace>
  <inkml:trace contextRef="#ctx0" brushRef="#br0">14531 13818 8342,'0'-22'86,"-2"2"1,-1 1-1,-2 0 1,1 1 0,-1 3-1,-1 0 752,-2 1 1,3 0 0,-4 0-239,-2 0 1,4-1 0,1 3 0,1 1 456,0 1 0,1 5 14,4-4-475,0 6-137,6-4 1,-4 9-188,2 3 0,3 0 1,-3 7-1,0 6 125,-3 2 0,1 1-222,2 7 0,-2-1 0,4 11 0,-1 1 44,0 2 1,4 7-222,-4-1 0,4 8 0,-2 1 0,1 7-75,3 6 1,0-7 13,-2 4 1,4-6 0,-4-4-1,2-3 115,-1-1 1,3-12-10,-4-2 1,-3-8 0,-1-5 0,-2-3 90,2-1-221,-3-2 0,6-7-667,-4-2-387,-2-4 485,4-6 1,-6-1 278,0-4 1,-1-1 0,-3-5-1,-2 1-265,-2-1 0,3-2 318,-4-1 1,-1-5-1,-4 0 1,2 0-162,2-1 0,-2 2 398,2-5 0,-1 4 0,0-3 1,1-1-34,-1 1 0,3 5 166,-1-2 150,6-3 1,-8 6 0,6-3 0,0 3 0,1 2 1235,-1 0 1,0 4 0,5 1 1396,0-2-1995,0 5 0,2-1-358,2 7 1,-2 7-104,3 2-272,-4 4 0,-1 7 0,0 4 0,2 3 0,1 3-451,2 3 203,0 3 1,-5 2 0,0 0-1,0 2 1,1-1 0,2 1-1,2-4-638,-2-1 1,3-7 737,-1-4 0,2-8 1,-3-2 356,6-8 0,7-12 1426,2-8-1219,6-7 1,-3-14-1,9-4 1,0-7 0,4-5 116,1 1 0,-4-4 0,1 7 0,-3 3-567,-2 4 1,-1 2-68,-3 10 0,-5 3-214,-10 10-1628,-2 7 1,-7 8-1,-2 11 1,-1 7-5293,-2 6 7134,1-4 0,-3 7 0,-1-5 0</inkml:trace>
  <inkml:trace contextRef="#ctx0" brushRef="#br0">7650 14216 8263,'6'-20'-18,"-5"4"0,4-3 1,-3 3-1,-2 2 0,0 0 78,0 0 1,0-1 0,0 1-1,0 0 1,1 1 0,3 2 142,0 2 0,3-1-13,-3-4 1,3 5 0,4 1 279,-2 1-345,-6 3 1,5 4-17,-3 0-348,-3 6 239,4 2 1,-6 6 0,0 0 0,0 1 0,0 0-110,0 4 1,-2-1 0,-1 5-1,-2 3-139,2 1 1,-3 1 208,1 0 1,-1 2 0,3 4 0,-4 4-55,-1 3 0,4 6 8,-6 0 35,7 7 0,-10-2 0,6 8 0,-3 3 0,2 1-165,2-1 165,-5-2 0,9-9 1,-2-1-1,2 0 0,2-4-8,0-3 0,0 2 1,0-8-1,2 1 34,2-1 0,3-1 11,2-4-4,4-3 1,-12 6-1,6-4 1,-3 1 0,1-1-2,-2-2 1,-1-2 0,-2 2-1,1 2 22,4 1 0,-3-5-41,2-4 46,-2 0 0,-2 4 0,0 0 0,0 1 0,0-1-11,0 1 1,0-1 0,0 1 0,0-1-10,0 0 0,0-4 15,0 0 0,-2-5 0,-1 5 1,-3-1 61,-2-1 1,3-1-26,-4-7 0,6 0 0,-4 1 0,3-1 146,-1 0 0,-1-5-152,1 1 1,3-1 0,-2 7-1,2 2-26,2 0 0,-5 3-25,0-2 0,1-2 1,4 7-1,0 1 13,0 2 1,0-3-11,0 0 1,0-1 0,0 6 0,0-1-55,0 1 1,4-3 42,1-2 0,0 3 0,-5-5 0,0 0 1,0-3 0,0-3 44,0-2 1,0 5 0,2 0 202,2-2-181,-2-1 0,6-3 1,-5-2-1,3-3 122,2-2 0,2-1 200,4-5-285,6 0 0,-1 0 1,8 0-1,3 0 0,2 0 76,3 0 1,1-5 0,5 0 0,-2 2-134,-1 2 0,-6-4 121,1 0-147,3 0 1,-6 5 0,4 2-1,-4 1 1,-2 4-57,1 0 66,-1-3 0,0 7 1,1-5-1,-1 0 1,1 1-2,-1-4 1,7 3-1,1-1 1,2-2 13,0-1 1,-5 2-19,5 1 1,0 1 0,3-3 0,-1 2-50,-2-2 1,-5-1-32,5-2 62,0 6 0,3-4 0,-2 3 0,-1-4 1,0-1-10,-2 0 0,7 0 0,-2 0 0,5 0 21,0 0 1,-2 0 2,-2 0 0,1 0 0,0 0 1,-1 0 44,1 0 0,-5-1 23,0-4-68,0 3 0,5-4 1,-2 4-1,-2-1 0,-3-3-10,-1-2 1,0 5-1,-3-3 1,1 1-2,-2 0 0,4-1 10,-2 1 0,0 3 0,-6-2 0,-1 2-6,-3 2 0,-1 0-5,2 0 8,3 0 1,-7 5 0,4 0-1,-3-2 1,-2-2 45,0-1 1,0 0-1,-5 0 1,0 0-40,0 0 1,0 2-46,1 3 0,-1-4 0,0 4-234,0-3 285,-6-2 78,5 0 0,-13 0-52,0 0 0,-2 0 1,-7-2-1,-2-3 284,-2-4 0,4-5-144,-1-5 0,2 1 1,-3-4-1,3 0 91,2 0 1,-4-7-204,6-4 1,-6-5 0,5 4 0,2-3 12,2-2 0,1-1-155,0 2 1,0-7 0,0 2 0,0-1-72,0-1 1,0 3 130,0-1 1,0-4-1,0-1 1,0 1 96,0-2 1,0 0-30,0-3 0,0-8 1,0 3-1,0-1 29,0-1 1,0-2-32,0-1-16,0-6 0,0 14 0,1-1 0,2 4 0,2 6 22,-2 0 0,-1 4 0,-4 2 0,-1 3-7,-2 1 1,-6 2-21,2 4 1,1-4 0,-1 0 0,-2 1-3,-2 2 1,-1 0-37,-1-3 0,3-2 0,1-4 1,3 1-20,2-2 0,1 4 30,5-2 1,0 2-1,0-2 1,0 6-13,0 7 0,0 0 12,0 6 0,0-5 0,0 5 1,0 2 8,0 1 1,0 2-25,0 0 0,0-1 0,0 1 1,0 0-113,0 0 1,1-2 121,4-3 0,-2 3 1,7-3-1,-1 3-4,-1 2 0,0 0-6,-3 0 119,-4 6 1,6-5 30,-7 4 1,-2 2-1,-3 3-153,-4 2 0,1 2 7,-2 0 1,6 0 0,-6 0-92,-1 0 1,3 0 69,-1 0 7,6 0 1,-10 0 0,4 0 0,-4 0-40,-1 0 1,-5 0 0,0 0 0,0 0 59,-2 0 0,-1-5 3,-6 1 0,-2-3 0,-3 4 1,-5-2 47,-3 2 1,-8 2 25,-4 1-57,4 0 1,-4 0 0,4 0-1,-2 0 1,-2 0-11,-3 0 1,6 4-1,2 3 1,4-1-149,1 0 0,1 4 117,-1-5 1,2 1 0,2-3 0,1 3-113,-2 2 1,-1-5-46,-2 2 195,1-3 1,-1-2-1,-1 0 1,-2 0-1,-3 0-48,-1 0 169,4-7 1,-8 6 0,5-4 0,0 2 0,-2 0 12,1-2 1,6 0 0,-1 5 0,6 0-62,-1 0 1,-1 7-58,-1 2 0,4-1 1,2 2-1,-1 1 16,1 1 1,4-2-109,-1-1 0,3 1 1,2 2-1,1-1-132,3-1 0,-3-1 100,4 6 0,-3-8 1,1 0-49,1-1 1,7-4 19,-2 2 1,9 0 124,6 0 0,8 4 0,4 6 0</inkml:trace>
  <inkml:trace contextRef="#ctx0" brushRef="#br0">13806 15084 8271,'-10'0'-279,"1"0"1,-2 0-1389,-2 0 1757,5 0 286,2 0-339,6 0-52,0 0 0,0 0 0</inkml:trace>
  <inkml:trace contextRef="#ctx0" brushRef="#br0">13777 15098 8271,'-7'0'598,"-6"0"267,5 0-393,-6 0 1,4 0 310,1 0-630,-1 0 1,1 5 426,-1-1 38,7 1-118,-9 1 0,8-4-122,-5 3 0,4-4 3,-4-1 0,-1-6-333,-4-4 1,0-1 0,0 0-1,-1 0-2,1-4 0,-5 0-65,0-4 0,-4 2 1,2 0-1,-1-4-186,-3-1 0,-1-2 127,3-4 0,-4-1 1,5 1-1,-2 0 116,0-1 1,2-4 97,-2 0 0,-2-5 0,4 3 0,-2-1 69,0-4 0,0-1 273,-4-1-256,0-1 1,4 5-30,0 0 0,-4 0 0,-5-4-146,1-1 0,2 5 0,1 0 0,-1 0-172,-3 2 0,2-5 111,-7 3 1,5 1-1,-5 1 1,-3 0-35,-5-1 1,-3 0-57,-3-6 0,-2 5 0,5 0-49,-2-1-34,-1-2 1,-5-2 172,1 0 1,-1 5 0,0 2-1,0 1-174,0 4 1,-4-4 146,-1 2 1,-4 0 0,4 4 0,0 1-114,-1-1 0,5 2 94,-4 4 0,4-4 0,2 3 0,3-3 43,0-1 0,3-1 2,-2 1 0,1 4 1,5 2-1,-3 0 13,-1 0 1,3 5 2,-6-2 0,6 8 1,-5 1-1,-2 1-37,-1 1 0,3 1-223,0 7 0,4 0 0,-2 0 1,-1 2-94,1 3 0,5 3 95,3 6 0,-1 0 1,7 0-1,-2 2-28,0 3 0,6 2 205,-1 2 0,3 4 1,2-3-1,-2 4 95,-4 5 0,9-3 77,-3 4 0,2-3 0,-4 1 1,-1 3-17,-2 1 0,-5-3-121,5 5 1,-7 0 0,2 5 0,-3 1-3,-2 3 0,2-3 57,3 4 1,-3 1-1,5 0 1,-2 1 60,0 4 1,11-5-3,-1-2 1,3 4-1,-4 1 1,1 5-14,-1 4 0,1-2-127,-1 2 1,1-2 0,0-2 0,-1-2-165,1-3 1,-1-4 254,1-10 0,4-4 1,0-7-1,1-3 413,1-5 0,1-5-168,7-5 1,0-2 0,-1-9 0,1-3 229,0-4 0,1-8-390,4-2 1,-2-5 0,6 3 0,0-1 34,-1-3 0,4 3-79,-2-2 0,2 5 1,2-3-1,0 0-250,0 0 1,2 0 100,2-2 0,-2 4 0,4 5 0,-1 1 18,0 0 1,0 0 640,-5 0 30,6-1-375,-4 7 1,4 10 0,-6 12 0,0 7 396,0 1 0,-5 9-636,0-2 1,1 2 0,5-2-1,4-2-1143,4-4 1,6-2 762,4-7 393,15 0 0,11 1 0,11-1 0</inkml:trace>
  <inkml:trace contextRef="#ctx0" brushRef="#br0">15327 15354 8358,'0'-10'2042,"0"1"-1193,0 6-253,0-4 1,0 6-398,0-4 0,-5-3 1,-1-5-1,-2 1 15,-3-2 0,-1 3 83,-3-8-245,-5 3 0,2-5 0,-5-2 0,-4-4 1,-3-2-98,-3 1 1,-7 1 0,2 2 0,-4 1-15,-6-1 0,4 4 78,-3 2 0,-4-1 1,-1 1-1,-2 3 42,2 5 0,3-2-48,6 4 0,-1-4 0,-3-1 0,-4 1 5,1 4 0,-6-4-30,4 4 0,-3-4 0,-2-1 0,0 1 15,0 4 0,5-4-26,0 4 0,5-4 0,-7-1 0,-1 0 11,-1-1 0,-4 1 44,8 0 1,-9-2 0,-4 0 0,0 1 61,3 2 0,-2 2-55,-3-3 1,-8 1 0,-4 2 0,0 1-12,3-1 0,-2 5-74,2 1 0,36 2 1,-2 0-1,2 0 1,0 1-1,-1 0 0,0 1 11,-40 0 0,40-2 0,0 1 64,-35-3 0,5-6 0,6 3 0,0-1-5,1-1 1,2 7 28,-4-2 1,-1-1 0,-4 1-1,2 2 43,2 1 1,0 2-77,5 0 0,-8 2 0,1 1 0,-4 4-117,4 0 1,-2 3 8,4 4 0,2 2 1,2 1-1,3 2-43,5-1 0,6-3 126,-3 0 1,3 0 0,-5 3 0,-1 1-31,1-2 0,5 4 48,-3-2 1,5 4 0,-4-2 0,2-1 26,3 1 0,2 4 52,1-1 0,1 0 1,1 1-1,3 2 32,5-2 0,4-1-134,6-1 1,-3 4 0,7-5-1,2 0-48,1-3 1,2-3 12,0-2 1,6 1 10,3-1-170,3-6-5,2-2 21,7-6 0,1-2 1,6-1-397,0-1 0,0-7 354,1 1 0,-1 2 0,0 0 0,0 0-399,0 0 0,-4 5 535,-1-1 0,-4-3 1,3 1 407,-2-2 741,-1 5 1,-5-5-30,0 3 0,-5 5-732,1 0 0,-6 2 0,4 6 0,-1 0-1198,1-1 904,1 3 0,18 4 0,3 0 0</inkml:trace>
  <inkml:trace contextRef="#ctx0" brushRef="#br0">13635 16690 8376,'2'-13'-25,"1"2"1,3 2-1,1-2 1,1-2-1,-1-1 1,3 0 424,-2 0 1,4-1-1,-4 1 1,2 0-1,-2 0 506,-2-1 0,-1 6-691,-5 0 0,-8 5 0,-5 0 0,-6 4-31,-3 4 1,3 0 0,-6 5 0,-4 2 24,-2 2 1,-5 1-182,-2 0 1,0 0 0,-11 2 0,0 2 3,-3 0 1,-12 3-8,-7-2 1,-1 1 0,32-7 0,-1 0 0,0-1-1,-2-1-187,-1 2 1,0 0 0,-2 0 0,-1-1 155,-3 0 0,0 0 0,1 1 0,0-1 0,1-1 0,0-1 0,1 0 0,1 0 7,0 0 1,0 1 0,1-2-1,0 1 65,2-3 1,1 0 0,-37 2 0,3-1 0,3-2-170,2-2 1,0-3 99,0-1 0,1 0 0,3-1 0,2-4 29,2-5 0,-7-2-35,-1-2 0,5 4 0,-5 1 0,3-2-23,3-2 1,-5-1 8,4-1 1,-4 1 0,-1 2-1,0 1 51,0 1 1,-3 2 29,3-1 0,-2-4 0,12 5 0,1-1 34,1-1 1,-1 1-76,3-5 0,-1-1 1,9 1-1,0 0 46,0 0 0,1-5-111,6 0 0,-1-5 0,1 5 0,-1 0 29,0-1 1,2 4 190,3-3 0,-1 1 0,4 1 0,0-2-146,0 2 1,-2 3 117,3 4 1,1-3 0,6 6 0,2-3-71,1 1 1,5 5-58,-4 0 1,5 2 0,-1 2 0,4 0-8,0 0 1,1 0 0,5 0 0,1-1 44,1-4-43,3 3 225,4-4 70,0 6 1,-2 0-115,-3 0 0,2 0-111,-6 0 0,4 5 1,-3 1-1,2 2 205,3 3-201,-5 2-324,6 1 0,-6 0 1,5 0-1,-2 0 0,2 1-3062,2-1 289,1 0 3011,6-6 0,8-2 0,8-6 0</inkml:trace>
  <inkml:trace contextRef="#ctx0" brushRef="#br0">15029 17003 8167,'-13'9'112,"2"-1"410,1-1 1,6-1 0,-6-1 98,-1 4 1,3 4-440,-1 1 0,6 0 31,-2 0 1,-3-6-33,-2-3 1,-2-3-36,-2-2 1,-1 0 0,1-2-1,-2-3 225,-3-4 1,2-4-143,-7-1 1,-1-7 0,-7-2 0,-2-4 99,-3-2 0,-1 1-251,-4 0 0,-6-1 0,-1 1 0,-3-1-85,-6 1 0,-1-1-16,-7 1 1,6 1-1,0 2 1,6 1-102,7-1 0,3-2 154,1-1 1,7 4 0,3 0-1,1-1 12,-1-2 0,1-3-15,-6-3 0,5 3 0,-5-2 0,-1 5 51,-2 4 0,-4 1-41,-2-2 0,-4-1 0,-5 6 0,-3 1-15,-3 3 0,1 0-50,-10 1 0,9 0 0,-4 0 0,6-1-6,3 1 1,-2-2 17,-2-3 0,7 4 0,-3-4 1,2 3-24,0 2 0,-8-1-6,-4 1 0,-1 5 1,0 1-1,4 0 8,0 0 1,-5 5-44,-2-2 1,0 2 0,-4 0 0,6-2-29,3 2 1,-1 1 93,-4 2 1,6 0-1,4 0 1,4 0-29,5 0 1,-4 5 110,4 0 1,2 4-1,-1-2 1,2 1 72,3 3 0,1-3-178,-3 1 1,9 0 0,-6 6 0,1-1-2,-2 0 1,-3 0-19,2 1 55,3-1 0,-5 0 0,6 0 0,1 0 0,-1-1 255,0-3-180,13 2 1,-1-9 0,10 5 0,1-1 0,-1-3 0,4 1 0,1 0 113,2-2 0,-2 5-82,-3 1-121,3-2 1,-9 5-1,6-2 1,0 2 0,0 3 91,0-1-126,0 0 1,0 0-1,0 0 1,2 1 0,1-1-1,2-1 1,1-2-293,4-2 1,-2-4-34,6 4 1,-2-6 197,3 2 1,2-5 0,-3-5-174,4-4 0,1-5-25,0-5 1,8 3 0,4-3 0,6 2-351,-1-2 0,5 3 37,2-3 630,-4-3 0,7 6 0,-5-3 0,2 3 1,0 2-1,0 0 0,-2 0 463,-3-1 0,-4 6 1063,0-1-321,-1 7 0,-6-1-457,-3 8 0,-12 4 0,-5 6 1,-6 2-91,1 3 1,1-3-155,2 3-846,0 3 1,1-6 0,3 4 0,6-1 0,5 0 397,9-1 0,6-3 0,12 0 0</inkml:trace>
  <inkml:trace contextRef="#ctx0" brushRef="#br0">18683 15197 8253,'0'-14'-15,"0"-2"1,0-1 0,1-2 0,2 0 0,2 0 0,-2 0 228,-1 2 1,-1-1 0,3 1-1,2-2 88,2 2 0,-4-5 1,6-2-1,3-3 1,2-1 701,4-1-809,7 1 1,-9-5 0,7-1 0,1 1 268,2-2 0,-5 10-60,-3-3-276,-10 9 0,-2-2 0,-7 7 0,0 0 0,0 0 1,-2 1-1,-3 3 361,-4 6 1,-8-3-474,-2 3 1,-7-1-1,3 5 1,-4 0 26,-2 0 0,-1 0-73,-3 0 1,-2 2-1,-4 2 1,1 6-25,-2 2 1,-2 9-127,-6 3 0,-1 2 0,-4 3 0,2-1-267,2 1 0,-5 6 325,2 2 1,5 5-1,3 0 1,6 1 67,3-1 1,2 1 257,4 0 1,7 4-1,3 1 1,5-3 87,5 0 1,2 2-159,7 0 1,0 5-1,2-4 1,3-2 67,4-2 0,5 0-246,5 4 0,5-9 1,8 2-1,2-3-22,3-2 1,2-4 19,9 1 1,-3-4 0,6-4 0,0-3 83,-1-2 1,-1-1 57,8-4 1,-10-6 0,7-1-1,-5 0 154,-2 0 1,6-5-146,-6 2 0,0-4 0,-4-1 0,-2 0 78,-3 0 1,8-1-113,-4-4 0,-1-3 0,-3-6 0,2 0 2,1-1 0,6-5-73,1-4 1,-6-3 0,-4-1-1,0-2-16,-1-3 1,2-4 66,-6-5 0,-4 4 1,-7 0-1,-3-2 284,-7-1 1,1 0-162,-8 3 1,-1 4-1,-5 5 1,-4 1 313,-4-1 0,-4-2-387,-1 2 1,-7-1-1,-4 10 1,-7-1 150,-5 1 0,-5-4-114,0 5 0,-1 0 0,-1 3 0,-2-1 191,-1-2 0,-1 0-236,6 5 1,-1 1-1,2 4 1,1 2-133,3 1 0,5 4-221,-1-2 1,9 2 0,5 2-942,3 0 1,8 2-632,4 2 1,4 0-1,4 3 1832,6 0 0,9 4 0,3-3 0</inkml:trace>
  <inkml:trace contextRef="#ctx0" brushRef="#br1">9214 14899 9927,'-5'-14'-999,"0"-1"1,2 1 1346,1 0 1,1 4 153,-4 1 1,2 4-85,-7-4-67,1 6 1,-1-5 367,1 3-439,6 3-39,-4-4 1,6 1-1,-2-1 618,-2-2 0,0-1 127,5-6-667,0 1 1,-1 2-1,-3 1 240,0 1 0,-1 1-308,5-6 1,0 6 0,-2-1 573,-2-1-526,2-1 0,-4-3 1,6 1 759,0 0-514,0 0-256,0 0 1,0 4 0,0 1 59,0-2 1,0 3-1,-2 0 45,-3 1 17,4 3-203,-5 4 0,6 1 9,0 4 0,1-2 0,2 7 644,2 1 283,0-5 751,1 7-1967,-4-5 72,4 0 5,-6-2 0,0 0 8,0-4 0,0 6 12,0-4 0,0 0-4,0 5 0,0-4 0,0 4 12,0 2 0,0 2-15,0 1 0,0 5 0,0 0 0,-2 0 9,-2 2 1,2-1-8,-3 4 0,2 3 1,0-4-1,-2 3-8,2-3 1,2 4-12,1-3 0,0-2 1,-2 2-1,-1-1 12,-2-1 1,0 4 15,5-7-29,0 0 0,0-5 0,0 0 0,0 2 0,0 1 0,0 2 0,0 0 0,0-5-13,0 1 1,0-1 5,0 0 0,0 0 0,0 0-5,0 1 0,0-1 6,0 0 1,2-4 0,1-1 0,2 2-84,-2 2 77,-1 1 0,-2 0 1,1 0-1,2 1-22,2-1 21,0 0 1,0 0-1,-1 0 1,-1 1-1,-1-1 0,-2 0 13,0 0 0,0 1 0,0-1 0,0 0 0,0-5 5,0 1 0,0-1 1,0 6 57,0-1-57,0 0 0,0 0 0,0 0 11,0 1-1,0-1 35,0 0-45,0 0 0,0 1 1,0-1-1,0 0-6,0 0 0,0 0 0,0 1 0,0-1 0,0 0 0,0 0 4,0 1 0,-2-3 0,-1 1 0,-1-1 0,0 4 0,3 0 0,1 0 0,0-2-1,0 0 0,-2 0 0,-1 1 1,-2-1 17,2 0 0,2 0-20,1 1 0,0-1 0,0 2 0,0 1-1,0 2 0,-2 0 7,-3-5 1,4 0 0,-4 1 0,3-1-4,2 0 1,0 5-11,0 0 0,0 0 0,0-5 0,0 2 2,0 3 0,-1-3 7,-4 3 1,3 1-1,-2-1 1,2-2-22,2-1 1,0 0 13,0 3 4,0-3 0,0 0 0,0-7 0,0 2-32,0 2 24,0 1 8,0 0 0,0-4 0,0-1-13,0-6 0,0 10 5,0-4 8,0-2 0,0 1 0,0-4 0,0-2 0,0 6 0,0-3 0,0-4 0,0 5 0,0-6 0,0 2-137,0 3 0,0-2-1566,0 6 1,0-4-1,0 5-2942,0 1 3105,0 1 607,0 3 0,0-1 1,0 0-1,0 0 1,2 0-2649,2 1 3097,-2-1 0,6 5 0,-5 1 0,3 1 470,2-1 0,2 12 1,4-2-1</inkml:trace>
  <inkml:trace contextRef="#ctx0" brushRef="#br1">9142 16918 9927,'-4'-10'-333,"-1"1"0,-1 1 773,1-2 1,3 2-1,-4 5 1561,0-2-928,4-6 0,-11 5 1018,4-3-1298,3 2 298,-1 1 0,1 4 419,-3-2-1040,2 2 0,1 4 1,6 2 1024,0 6-1328,0-4 0,6 5 1,4-6 46,2-2 1,-2-1-151,-1-2 1,1 4 0,4 1 0,0-2-30,0-1 0,2-2-258,3 0 123,-3 0 1,5 0 0,-6 0 0,4 0-1,3 0 61,1 0 0,3 0 0,-2 0 1,3 0 252,1 0 1,1 0-148,-1 0 1,1-2-1,-1-1 1,1-2 67,-1 2 0,-1-3-57,-3 1 1,2 0 0,-3 5 0,0-1 77,1-4 0,-7 4-23,2-4 0,-3 3 0,-2 2 1,2 0 119,3 0 0,-8-1-163,3-4 0,-3 3 0,4-2 0,-1 2 40,0 2 1,0 0-192,0 0 1,1 0-1,-1 0 1,0 0 36,0 0 0,1 0 87,-1 0 0,5 0 0,0 0 1,0-2 45,1-2 0,-2 2-64,5-3 0,-4 2 1,3 0-1,0-2 41,1 2 1,-6-3-258,2 1 172,3 0 1,-6 5-1,3 0 1,-3-1-1,-2-2-111,0-2 0,2 0-11,3 5 0,-3 0 89,2 0-12,-2 0 0,0 0 0,1 0 0,2 0 0,-1 0-142,-2 0 182,4 0 0,-3-1 0,6-3 0,-3 0 0,-1 1 146,2 1-137,-6 2 1,6-5 0,-7 0-1,0 2 1,1 0 60,-1-2-72,0 4 1,0-5 0,0 6-1,1 0 1,-1-2 0,0-1-1,0-2-202,1 2 1,4 1 168,-1 2 0,6-4 0,-5-1 0,0 2-52,2 1 0,-4 0 45,7-2 61,-7 2 0,4-4 0,-7 6 0,0-2 108,0-2-43,0 2 0,1-4 0,-1 6 0,0-2-89,0-3-137,1 4 1,-1-6 0,0 7-75,0 0 0,0 0 85,1 0 1,-6 0 193,1 0 1,-7 2-12,2 3-22,-4-4-169,5 6-189,-4-7 1,4 1-315,-6 4 526,0-3 1,0 5 109,0-2 991,0-3 1006,0 4-427,0-6-1383,0 0 1,-1-5-194,-4 1 1,2-6 0,-5 4-27,2-2 0,-1 3 17,3-4 0,2 4 1,-4-3-3,-1 2 1,6-5 16,-4 1 1,3 2-1,1-1 1,-2-2-87,-2-2 1,0-1 79,5 0 1,0-1 0,-1 0 0,-3-3-43,0-1 0,-1-4 102,5 4 0,0-7 1,0 4-1,0-1 16,0-1 0,0 2-42,0-2 1,0-1 0,0 4-1,0 1-17,0-1 0,0 2-323,0 5 272,0-6 1,5 4 0,-1-5 0,0 2-1,-3 0-35,-1 2 1,0 0 0,0-1 0,0-2-42,0-2 1,0 4 87,0-1 1,0-3 0,0 0 0,0 0-48,0 3 0,0-2 32,0 2 1,0-6-1,0 3 1,0-2-63,0 1 1,0 4 40,0-5 1,0 5-1,0-3 1,0 0-47,0 0 0,2 4 59,3-1 0,-4-1 0,4-1 0,-4 1-29,-1-1 1,2 2 57,3 5 0,-4-5 1,4-1-1,-3-1-65,-2 0 1,0 1-195,0 1 252,0 3 1,0-9 0,0 6 0,0 2 0,0 1 13,0 2 1,0-1 0,0 1 0,0 0 35,0 0 1,0-1 32,0 1-50,0 0 0,0 0 1,0 0-1,0-1-97,0 1 1,0 0 0,0 0-45,0 0 0,0-1 102,0 1 1,0 0-1,-2 1-25,-3 4 18,4-4 27,-6 5 0,7-1 0,0-1 134,0-1-93,0 5 1,0-2 0,-1 5-53,-4-2-21,4-6 0,-6 8-19,7-7 76,0 7 11,0-9 1,-1 8 0,-3-5-18,0-2 1,-1 3 86,5-1 1,0-1 0,0-4 53,0 0 0,0 4 55,0 1 0,-2-1 144,-2-4-347,2 0 0,-4 4-451,6 1 381,0 6 192,0-4 25,0 7 1,-2 0 216,-3 0 283,4 0-129,-5 0-410,-1 0 0,4 0 123,-6 0-338,-1 0 0,-4 0 0,0 0-3,-1 0 0,1 0 56,0 0 1,0 0 0,0 0 0,-1 0 38,1 0 1,-5 0 22,0 0 1,-1 0-1,2 0 1,-1 0 4,2 0 0,-4 0-31,3 0 0,-6-4 1,5-1-1,0 2-53,-2 1 0,4-3-41,-7 1 1,2-1-1,-3 5 1,1 0 72,-1 0 0,3 0 71,-2 0 0,5 0 0,-3 0 0,0 0 36,0 0 1,3-5 38,-5 0 0,7 1 1,-2 4-1,1 0 97,0 0 0,0-2-320,-6-3 75,7 4 1,-5-6 0,3 7 0,-3 0-1,-2 0-351,0 0 316,1 7 1,-6-4-1,1 5 1,-1-2 0,1-1-200,0 1 304,5-4 0,-3 4 1,4-6-1,-2 0 1,0 0 102,-1 0-83,-2 0 0,3 0 0,2 0 0,0 0 0,0 0-62,-3 0 1,3 0 0,-1-1 0,1-3-78,0 0 0,3-1 50,-4 5 0,0 0 0,-2 0 1,3 0-7,2 0 1,-1 0 181,2 0-113,3 0 0,-9 0 1,6 0-1,0 0 0,-2 0 1,-1 0-1,-1 0 66,-1 0 0,5 0-43,-5 0 0,5 0 0,-3 0 1,2 0 42,2 0 0,1 0-41,-2 0 0,3-2 0,-3-1 0,3-2 39,2 2 1,0 2-23,0 1 0,4 0 1,1 0-1,-2 0 199,-2 0 0,-1 0-89,0 0 0,4 0 1,1 0 414,-2 0-567,-2 6 1,4-3 0,1 7-777,1 1 1,3-3-1262,4 1 1423,0-6 1,4 10 0,4-4 578,5 4 1,4 1 0,12 0 0</inkml:trace>
  <inkml:trace contextRef="#ctx0" brushRef="#br2">8233 15823 14624,'-8'-2'-593,"1"-1"0,1-2 0,-2 1-70,0-3 1,2 4 141,6-6 1,0 4 698,0-5 1,-2 7-49,-2-1-134,2 2 456,-4 2 0,4 0 1,-1-2 669,-2-2-487,-6-4-368,10 0 1,-6 0 0,6 5 861,-4-2-809,3-6 1,-9 8-1,5-5 1,0 0 355,-1 0 0,1 5 1,3-3 201,-2-1-659,-6-1 1,8-4-1,-5 1 260,2 1 1,1 1-137,5-5 1,-5 4 0,0 1 235,2-2 1,2 3-111,1-2 0,0 6-131,0-6 0,0 5-295,0-4 325,0 6 0,1-4 276,4 7 1,-2 0 752,7 0-467,-7 0-281,3 0 1,-1 7 0,1 2-493,2 4 1,-3-1-243,4-2 1,-6 3 0,2-4-5,-3 4 0,-1 1 54,4 0 0,-3 0 0,2 0 0,-2 2-230,-2 3 0,0-3 162,0 3 1,-2-2 0,-1 1 0,-1 2-66,0 2 0,-2-3 175,1 5 0,-6-5 1,3 5-1,-1-1 211,-1 0 0,6 2-100,-6-6 1,2 6 0,-3-3 0,3 2 63,2 0 0,0-2-118,1 1 1,3 3 0,-2-6 0,2 1-39,2-1 1,0 4-38,0-5 0,0 1 1,0-1-1,0 3-48,0 1 1,-5 2 37,1-6 1,-3 4 0,4-2 0,-2 0-45,2-1 1,0 4 43,-2-5 1,2 4-1,-5-4 1,2 0 2,3 2 0,1-5 3,2 3 1,-1-4 0,-3 0-1,0-1 89,1 0 1,1 2-72,2 3 1,0-3 0,0 3-1,0-2-3,0 2 0,0-3-34,0 3 1,0 1-1,0 1 1,0-1-28,0 1 0,0-1-78,0-1 108,0-3 1,0 9 0,0-4 0,0-1 0,0 3-32,0-1 27,0-5 1,0 8-1,0-4 1,0-1-1,2 2-25,2 1 52,-2-6 0,4 8 0,-6-4 0,0-1 0,0 1 0,0-4 0,0 1 14,0 1 1,0-2 125,0 7-187,0-7 0,0 4 0,0-6 0,0 3 0,0 1-219,0-2 219,0 5 0,-5-6 0,1 4 0,1-1 0,1 0-220,2-1 242,0-2 0,0-2 0,0 0 1,0 0-1,0 0 0,-2 1 1,-1-1-78,-2 0 1,1 0-179,4 1 220,0-1 0,0 0 1,0 0-1,0 0 0,0 1 1,0-1-608,0 0 1,0-4-2539,0-1 1822,0 0 0,1 4 0,4-3 0,5-6 0,5-2 1391,9-2 0,6-19 0,13-5 0</inkml:trace>
  <inkml:trace contextRef="#ctx0" brushRef="#br2">8161 15567 8185,'-9'0'-74,"-1"-2"1,-1-1-1,-1-1 1,-2 0 0,-1 3 664,1 1 0,0 0 0,1 1 0,2 3 596,2 0-825,6 7 1,-8-8-1,4 7 1,1 1-1,0 2 1962,2 1-1973,3 0 1,1-4 0,1-1 0,3 2 555,0 2 1,7-4-621,-1 1 0,2-2 0,3 1-2,-1-4 1,-1-2 81,-4 2-299,4-4 1,-5 6 0,7-7-1,3 0 1,1 0 0,0 0 0,1 0 254,4 0 0,3 0-183,1 0 0,1-5 0,-1-1 0,0-1 202,1 1 1,-1-4-178,1 6 0,-2-3 0,-2 4 0,-3-2-9,-1 2 0,2-3 1,-4 1-1,0 2 88,2 1 1,-5 1-99,2-4-78,5 4 0,-6-6 0,7 7 0,-1 0 0,3 0 8,2 0 0,-3 0 0,9 0 1,-4 0 83,-2 0 0,2 0 44,3 0-130,-3 0 0,5 0 1,-7 0-1,1 0 0,1-1 1,0-2-1,0-2 237,-3 2 1,-2 1-110,3 2-116,-5 0 1,2-5 0,-6 1-1,-2 0 1,-1 1 312,-2-1-365,0 2 0,1-4 0,-1 6 0,0 0 0,0 0 1,0-2-1,1-1-18,-1-2 1,0 0-22,0 5-42,1 0 1,3 0 0,3 0 0,0 0 0,-1 0-28,-3 0 78,6 0 0,-8 0 1,6 0-1,-2 0 1,0 0-1,-2 0 1,-1 0 8,-2 0 1,0 2-75,1 3 0,-1-4 0,0 4-14,0-3 0,1 2 69,-1 1 0,0 0 0,0-5 0,0 0 34,1 0 0,4 0 273,0 0-235,0 0 1,-4 0 0,3 0-1,1 0 1,-2-2 0,-1-1-24,-2-2 1,-1-1-44,-4 1 0,4 4 0,-4-4 0,-2 3 0,-1 2 0,0 0 0,4 0 0,2 0 0,3 0-10,-1 0 1,-5 0 15,1 0 0,-1 0 1,5 0-7,1 0 0,-1 0 0,-6 0 0,4 0 0,-10 0 0,3 5 0,-10 0 0,-1 1 0,-4-1 0,2-3 0,4 2 0,2 4 0,-11-6 0,12 6 0,-4-4 0,3 6 0,-4 2 0,5 3 0,-4-1 0,2 0 0,-2 0 0,3-4 0,-2-1 0,2 2 0,2 2 0,0 1 0,0 0 0,-2 2 0,-1 2 0,-1 1 0,0-2 0,3 5 0,1 2 0,0-2 0,0 0 0,0 0 0,0 0 0,-5 2 0,0 4 0,1-1 0,4-2 0,0-2 0,0-3 0,0 4 0,0-5 0,0 4 0,0-4 0,0-1 0,0-2 0,0-1 0,0 4 0,0-3 0,0 5 0,0-7 0,0 0 0,0 0 0,0 1 0,0-1 0,0 0 0,0 0 0,0 0 0,0 2 0,0 3 0,0-3 0,0 4 0,0-4 0,0 2 0,0 2 0,0 2 0,0-4 0,0 1 0,0-2 0,0 2 0,0-3 0,0 3 0,0 3 0,0-6 0,0 3 0,0-4 0,0 0 0,0-1 0,0 0 0,0 0 0,0 0 0,0 1 0,0-1 0,1 0 0,2 0 0,2 1 0,0-1 0,-5 0 0,0 0 0,0 2 0,0 1 0,0 2 0,0 0 0,0-5 0,0 1 0,1-1 0,3 2 0,0 3 0,1-4 0,-5 4 0,0-3 0,0-2 0,0 1 0,0-1 0,2 2 0,2 3 0,-2-4 0,4 6 0,-6-7 0,0 0 0,2 1 0,1 0 0,2 3 0,-2 1 0,-2 0 0,-1-5 0,0 0 0,0 0 0,0 1 0,0-1 0,0 0-28,0 0 1,0 2 0,0 1 0,0 2-87,0-1 1,0-3-16,0 0 99,0 5 1,0-4 0,0 5 0,0-2 0,0-1 0,0 0 0,0-2-222,0-2 210,-6 6 1,5-4 0,-4 3 71,3-3-22,2-2 1,0 0-193,0 1 147,-6-7-242,4 4 51,-4-10 62,6 4-42,0-6 554,0 0 0,-6-2 1,-4-1-282,-2-1 1,-3-6 48,1 5-140,0 1 0,-5 2 0,-2-1 0,-1-2 0,-3 2-79,-2 1 1,-1 2 0,-1 0 0,1 0-36,-1 0 1,-4 0 114,0 0 4,-6 0 1,9 0-1,-5 0 1,2 0-1,-1 0 1,1 0-1,-1 0-77,-4 0 0,3 5 24,2 0 1,-4 0-1,-1-5 1,-1 0-31,1 0 1,2 0 86,3 0 0,1 4 0,-6 1 0,0 0-15,2 1 1,1-4 82,7 2-33,-7 4 0,3-6 0,-4 3 0,1-2 0,2 0 0,0 2 0,-2-2 182,-1-2 1,3-1-172,-5 0 1,6 0 0,-3 0 0,2 0 206,0 0 0,0 0-62,4 0-108,1-6 0,1 5 0,0-4 0,2 3 0,-2 2 0,3 0 0,1 0 169,1 0 0,3 0-132,-5 0-68,6 0 0,-2 0 1,6 0-1,0 2 1,-1 1-37,1 2 0,6-1 0,-4-4 0,2 0 0,-3 0 0,-1 0 0,5 0-74,-1 0 1,6 0 0,-4 2-2641,1 3-3477,3-4 6191,4 6 0,19-1 0,4 2 0</inkml:trace>
  <inkml:trace contextRef="#ctx0" brushRef="#br3">9313 15880 7902,'-5'-14'-1022,"1"-1"1310,0 1 0,3 5 0,1-1 399,0-1 1,0 3-1,0-1-3,0-2 1,0 3-235,0-2 1,0 6 588,0-6-96,0 7 230,0-3-69,0-1-506,0 6 0,0-7 727,0 3-774,0 3 1,0-5 702,0 2 17,0 3-326,0-4 128,0 6 1011,0 0 1,1 5-2085,4-1 0,-3 7 0,4-3 0,-4 7 0,2-1 0,-2 2 0,3 3 0,-2-4 0,0 4 0,2-1 0,-2 1 0,0-2 0,2 7 0,-4-2 0,4 3 0,-3-1 0,-2 1 0,4 0 0,1-1 0,0 3 0,-5-3 0,0 1 0,0-1 0,0 1 0,0-6 0,0 6 0,0-3 0,0 2 0,0 0 0,0-6 0,0 6 0,-5-5 0,0 5 0,2 1 0,2 2 0,-4 0 0,0-3 0,0 2 0,4-2 0,-2 3 0,-2 1 0,0-4 0,5 0 0,0-1 0,0 6 0,0-1 0,0 1 0,0-6 0,0 1 0,-1 0 0,-2 4 0,-2 1 0,2-1 0,1 1 0,2-1 0,0 0 0,0 1 0,0-1 0,0 1 0,0-1 0,0 1 0,2-1 0,1 0 0,2 1 0,-2-1 0,-2 1 0,-1-1 0,2 1 0,1-1 0,2 0 0,-2 1 0,-2-5 0,-1-1 0,5 1 0,0 3 0,-2-2 0,-1-1 0,2-5 0,1 4 0,0-4 0,-5 4 0,0-3 0,0-3 0,0-1 0,0-2 0,0 1 0,0-6 0,0 1 0,0 1-3160,0 1 1,6-4 412,4-3 2747,9-16 0,9-5 0,8-12 0</inkml:trace>
  <inkml:trace contextRef="#ctx0" brushRef="#br3">9299 15837 8136,'-16'0'23,"-1"0"0,-2 0 1,1 0-1,3 0 357,0 0 1,6 0 0,-1 0 0,-1 0 0,-1 0 399,-3 0 0,6 0 0,-1 0 193,-1 0 0,4-5 1205,-3 1-593,7-1-898,-3 5 0,7 0-290,4 0 1,-2 0-215,7 0 1,-6 0 0,6 1-1,1 3 126,1 0 0,3 1-202,-1-5 1,6 0 0,3 0 0,0 0-25,1 0 0,4 0-57,6 0 1,0-5 0,-1 1 0,5 0 121,3 3 1,2-4-35,0 0 1,-1-1 0,-1 3 0,-1-2 100,-2 2 1,-7 1-95,3 2 0,-4 0 0,-2 0 0,-1 0 129,-3 0 0,3 2-134,-4 3 0,-1-2 0,2 5 1,1-2 119,2-3 1,-3 4-92,0-3 0,-1 3 0,6-4 0,-1 2 109,1-2 1,-1 3-145,0-1 0,1 0 0,-1-4 0,1 2 23,-1 2 1,5 0-174,1-5 59,-1 0 1,0 0-1,0 0 1,-1 0 0,-2 0 102,-2 0 0,-1 0 0,-2-2 0,-3-1 58,-1-2 1,3 1 63,-5 4-203,6 0 1,-8 0-1,5 0 1,-1-2 0,-2-1-42,1-2 0,-4 0 0,9 5 0,-4 0 0,-1-1 0,3-2 0,-1-2 0,-5 0 0,8 5 0,-6 0 0,0 0 0,0 0 0,0 0 0,0 0 0,2 0 0,-6 0 0,4 0 0,2 0 0,-2 0 0,-2 0 0,-1 0 0,-2 0 0,1 0 0,-1 0 0,0 2 0,0 1 0,0 3 0,1 2 0,-6-5 0,-1 4 0,0-3 0,0 1 0,-3 4 0,2-2 0,1-1 0,0 0 0,-3 1 0,4-3 0,-4 0 0,5 5 0,-2-4 0,1 4 0,2-4 0,-5 3 0,2-2 0,-5-1 0,5 1 0,-3 4 0,-3 2 0,2 3 0,-2-6 0,-2 1 0,0 1 0,0 1 0,-5 3 0,1-1 0,-1 0 0,3-5 0,-1 3 0,-2 2 0,2 3 0,2 0 0,-6 6 0,6-8 0,-4 6 0,3-1 0,2 3 0,0-1 0,0 5 0,-4-5 0,-1 6 0,2 1 0,1-1 0,2 0 0,0 1 0,0-1 0,0 1 0,0-1 0,0 5 0,0 0 0,0 1 0,0-6 0,0 1 0,2-1 0,1-1 0,2-2 0,-1-1 0,3 1 0,-4-3 0,6 2 0,-6-2 0,4 3 0,-2-1 0,-1 1 0,6-3 0,-5 2 0,1 0 0,-3 4 0,3-1-22,2-3 0,-5 4-65,2 1 1,1-6-1,-1 6 1,-2-2-168,-1-1 1,3 3 100,-1-1 85,1-6 1,-3 4 0,1-6 0,2 1-1,-2 1-126,-2 0 165,-1-5 0,2 4 0,1-7 0,2 0 1,-2 2-1,-1 1 0,-2 2-45,0-1 1,0-2 0,0-2 0,4 0 0,1 0 0,-2 0-174,-1 1 1,-1-1 81,4 0 1,-3 5-1,4 2 1,-1-1-193,-1 1 0,6-2-112,-5-5 283,-1 0 1,1 0-1,1 0 165,2 1 0,-3-6 882,5 1-624,-7-7 603,3 3-834,-6-6-416,0 0 395,-6 0 0,3 0 68,-7 0 0,5 0 1,-4 0-1,-2 2 4,-2 2 0,-6-2-28,0 3 1,-6-4-1,1 1 1,-3 1 97,-1 2 0,-7 0-56,-3-5 5,4 6 0,-6-5 0,5 6 0,-1-2 0,-3-1 0,-1-1 0,1-1-10,1-2 0,1 5-111,-1-1 0,-3 1 0,5-5 0,0 0-81,2 0 1,0 2-171,1 3 223,-7-4 1,5 5-1,-4-6 1,2 0-1,1 0 1,0 2 0,-2 1-63,2 2 1,-1 0 136,4-5 1,3 0-1,-5 0 1,2 0-110,0 0 0,0 0 70,4 0-53,7 0 1,-5 0 0,4 0 0,-4 0 0,-2 0 0,1 0 0,-1 0-210,1 0 1,-5 0 248,0 0 0,0 0 0,4 0 0,-1 0 83,-3 0 1,-2 0 100,-3 0 0,3 0 0,5-2 0,-1-1 120,-2-2 1,-4 0-37,9 5-143,-10-6 1,14 5-1,-9-4 1,3 3 0,2 2 58,-1 0-84,1 0 1,4 5 0,0 1 0,-1 2 0,0 2 59,1-2 1,2 3 0,5-5-1,-2 2 55,1 3 1,3-3-51,0 1-60,1-6 1,0 8 0,0-6 0,-1-2 0,1-1 0,0-2 52,0 0-1521,0 0 0,-1 0-2807,1 0 4220,13 0 0,2-13 0,13-2 0</inkml:trace>
  <inkml:trace contextRef="#ctx0" brushRef="#br3">10251 15880 5853,'-14'-14'0</inkml:trace>
  <inkml:trace contextRef="#ctx0" brushRef="#br3">17787 17643 9513,'-21'-13'-494,"1"3"1,-4-8-1,5 2 390,3 1 1229,8 8 1,2-1 357,6 3-1392,0 3 1,0-2-1,2 8-31,2 6 0,0 2 1,3 3-1,1-1-40,0 0 0,2 5 0,4 2 0,0 1-85,0 3 1,2-3 11,3 2 1,3 1 0,8 7 0,3 1-56,5-2 1,10 4 51,4-2 1,10 7 0,4-4 0,3 2 30,2 0 1,-33-22-1,0 0 1,1 1-1,0 0 1,0 0-1,1 0-230,1-1 0,0 1 0,-2 0 0,-1-1 237,0-2 1,0 0 20,35 15 1,-2-2 0,1-2 0,3-5-1,1-4 1,-2-8 0,-2-5 278,0-3 1,3-12-180,1-7 0,-35 4 0,-1-2 0,-1-2 0,-1-1 0,1-2 0,0-1-88,-1 0 1,1-1 0,1-3 0,1 0 280,-3 1 0,-1 0-135,2 2 1,-2-1 0,-4 1 0,-1-1 0,28-17 0,-6 0 0,-5 3 160,0 1 0,-11 6 0,0-1 0,-7 3 51,-2 2 0,-7-1-377,-3 1 0,-5 1 0,-5 3 0,-4 6 66,-3 2 1,-2 1-460,0 1 1,0 5-12,0-1-697,-7 1 0,4 1 178,-6 3 0,6 5 165,-2 5 762,10-3 0,9 10 0,8-4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9967 6867 8372,'-6'-8'-729,"3"-3"874,-7 6 0,7-1 0,-3 2 1,1-2-1,-1-2 130,-2-3 0,5 3 0,-2-1-110,3-2 1,1 3 0,-3-2-1,0-1 66,1-1 1,1-3-98,2 1 1,0 5 0,0-1 22,0-1 0,0-1 0,0-3 0,0 1 57,0 0 0,0 4 0,0 1 466,0-2-580,0-8 1,5 3 0,-1-3 0,1 3-1,0 2 122,0 0 1,4-5 0,-3 0-91,2 2 0,-4 1 1,0 2 248,-2-1-245,4 7 1,-4-4 0,4 4 764,0 0-177,-4-5-334,4 12-526,-6-5 102,0 6 0,0 6 58,0 3 0,0-1 60,0 2 1,0-6 141,0 6 1,0-1 67,0 6 0,0-1-101,0 0 1,0 0-79,0 0 1,0 1-1,0-1 132,0 0-184,0 0 1,0 1 0,0-1 0,0 0 0,0 0 55,0 0 1,-4 5-1,-1 2 1,2-1 51,1 1 1,2 4 3,0-1-122,0-4 0,0 7 0,0-5 0,0 2 0,0 0 36,0 1 0,0-3 1,0 0-17,0-1 1,0 3 0,0-4-1,0 2 1,0-4-1,0 2 1,0-1 55,0 0 0,0 0-64,0-5 0,0 0 0,0 1 0,0-1 34,0 0 1,5 0-1,0 1-35,-2-1 0,3 0 1,-1 0 97,-2 0-194,5 1 1,-5-1 0,5 2 0,-2 1 0,-3 2 62,-1-2 1,3 4-1,-1-2 5,0-2 1,-3 4 0,-1-2 0,2-2 0,1 0 54,2 2 1,-1-3 27,-4 3-95,0-3 1,0 3 0,2 0 0,1-2 0,2 1 53,-2 1 0,-1-4 0,-1 4 46,4-3 0,-4 0 1,4 1-50,-3 2 1,-2 0 0,0-3 0,0 1 39,0 2 0,0 2 0,0-4-34,0 2 1,-7 2 0,0-4-50,-1 2 0,-5 5 0,5-4 0,-1 1-45,-1-1 1,5-1 4,-4-5 1,4 5 0,-4 0 0,-1-1 11,2-2 1,0 3-1,5-1-87,-1 0 1,-1-2 0,3-2 51,-2 0 1,2 5-1,-3 0 1,4-2 18,1-1 0,0-2-18,0 1 0,0-1 1,0 0-1,1 0-13,4 0 1,-2 1 14,7-1 0,-7 0 1,3 0-1,0 1-77,4-1 0,-2 0 29,1 0 0,-4 0 0,4 1 0,1-1 5,-2 0 0,4-4 23,-2-1 0,-2 1 0,1 4 0,1 0-43,-2 0 0,4-1 4,-2-4 45,-4 4 1,7-5-1,-5 6 1,1 0-1,1 0-36,1 1 0,0-6 1,0 1-1,-2-1-11,2-1 62,2 5 1,1-7 0,0 5-16,1-2 37,-1 1 0,0 4 0,0 0-11,1 1 0,-3-6-5,-2 1 1,2-6-1,-2 4 1,1 0 136,-2 0 1,4-5-82,-4 2 0,-1-4 0,2-1 89,1 0 54,-5 0 1,2 0-82,-3 0 1,-2 0 21,6 0 0,-4 5-60,5 0 1,-6 0-24,6-5 1,-5 0-1,4 0-44,2 0 1,2 0-28,1 0 0,0 0 1,0 0-1,1 0-174,-1 0 0,5-2 0,0-1 1,0-2-33,1 2 1,1 1 7,3 2 168,2 0 1,-5 0 0,4 0 0,-1 0 0,1 0-31,2 0 0,0 0 0,-2 0 1,-1 0 15,1 0 0,2 0 29,1 0 0,-4-4 0,0-1 0,1 2-102,2 1 0,0 2 99,-4 0 0,4 0 0,-3 0 0,1 0-58,-1 0 0,3 0 59,-3 0 1,1 0 0,0 0-1,-3 0-31,-1 0 0,2 0 78,-4 0 0,5 0 0,-5 0 0,-2 0-36,-1 0 0,-2 5-51,1 0 0,-1-1 0,2-4 1,1 2 84,2 3 1,0-4-4,-5 4 1,0-3 0,1-2 0,0 0 41,4 0 1,-1 0 76,5 0-106,-5 0 0,7-5 1,-4 0-1,1 0 1,1 1-1,1-1 1,0 2-49,1 1 0,-3 2-54,2 0 0,-2 0 0,3 0 1,-3 0 63,-1 0 0,0 0 65,-3 0 0,-2-4 0,3-1 118,-3 2 0,-2 1-30,0 2 1,1 0 93,-1 0 0,-5-5 255,1 1 1,-7-3 688,2 3-957,-4-4 1,-1-7 0,0 1 0,0 0 42,0 0 0,0-2-142,0-3 1,2 2-1,1-7 1,2-1-292,-2-2 1,-1-3 26,-2-3 0,1-4 0,2-5 0,2-1-223,-2 0 1,0-4 192,2 0 0,-3-6 0,2 4 1,-2 0-121,-2 1 0,0-6 243,0 2 1,0 3-1,0 1 1,0 4 20,0 1 0,0 1 25,0-1 1,0 1 0,0 0 0,0 3 100,0 1 0,0 5-54,0-5 1,0 2 0,2-2 0,1 3 40,1 0 0,1 4-44,-5-7 1,0 5-1,0-4 1,-1 1-42,-4 0 1,3 2-59,-2-4 0,0 2 0,1-2 1,-1 5-15,0 3 1,-2 2 87,1-1 0,-1 5 1,3 2-1,-2 2-7,2 2 0,-3-2 0,1-1 0,0 1-81,-1-1 1,4-2 10,-3 4 1,4-7 0,1 3-1,0-6-62,0-4 1,0 3 74,0-3 1,0 3-1,0 3 1,0 3 83,0 5 1,0 4 0,0 0 195,0 1 0,-5 5 122,0-1 0,-1 7-74,1-2 1,4 2-112,-4-2 1,-3 4-5,-1-4 1,2 2-92,3-2 1,-4 4 0,0-6 0,-2 3 2,1-1 1,4-5-82,-4 6 0,-2-3 0,-8 4 0,-3-2-37,-1 2 0,-5 2 57,0 1 0,-2 0 0,-8 1 1,-2 2 17,-1 2 0,3 1-3,0-1 4,0-3 1,0 6-1,2-5 1,1 2 0,4-2 1,1-2 1,3-1-1,0 0 1,0 0-23,-3 0 1,-1-4-48,2-1 1,1-1 0,-1 2 0,1 0-71,-1 0 0,1 3 74,-1 1 0,-4 0 0,-1 0 1,-1 0-46,0 0 1,2 0 56,4 0 0,1 1 0,-2 3 0,-2 0-61,-1 0 0,0 2 67,5-1 1,-2 1 0,-2-3-1,-1 2 21,1-2 0,2 3 114,2-1 0,1 0 0,2-5 0,1 0 85,-1 0 1,3 0-56,-2 0 1,6-2 0,-2-1 0,1-3 175,0-2-268,0 5 1,5-8 0,0 6 0,-1 2-13,1 1 1,5 2-183,-1 0 1,1 0 0,-5 2 0,-1 1-406,1 2 0,0 6-314,0-2 518,-1 4 1,1-1 0,0-1-1,0-1 1,0-1-788,-1-1 0,7 5 1,4-4-494,2 4 1634,2-5 0,6 11 0,2-3 0</inkml:trace>
  <inkml:trace contextRef="#ctx0" brushRef="#br0">10749 6795 8418,'-6'8'-671,"-2"-1"-232,0-1 1,-5-4 1041,4 2 1,1-2 14,-2-2 1,7 0 0,-5 0 105,4 0-209,2-6-69,-11 4 1,12-6-53,-4 3-399,4 4 102,1-6 367,0 7 0,6-6 0,2-2 0</inkml:trace>
  <inkml:trace contextRef="#ctx0" brushRef="#br0">15057 7904 8283,'0'-9'88,"0"-1"-887,0 7 504,0-3 295,6 6 0,-4 0 0,4 0 0</inkml:trace>
  <inkml:trace contextRef="#ctx0" brushRef="#br0">22464 4037 8254,'-6'-7'-204,"3"0"0,-5 6 0,0-2 886,0-2-523,5 0 1,-5 5 0,5 2 0,-2 2 0,1 4 0,-1 2 998,0-1-908,0-6 0,5 5 1,0-3 1093,0 4-297,0 4-682,0-5 1,2-2-78,3-6 1,-2-1-101,6-4 0,-4 2 0,3-7-115,-2-1 1,4-1 0,-4-3 0,2 1-128,3 0 0,0-5 1,0-1 96,-1-3 1,-1 0 0,4-6-31,-4 1 0,4-1 0,-5 1-116,0 0 116,-2-1 1,0 1-1,2 1 1,0 3 0,-3 5 0,-4 3 0,1 2 69,3 0 4,-4 0 0,6 4-50,-7 1-63,0 6 1,6-4-58,3 7 0,4-1 1,3-2-180,3-2 242,3 0 1,11 5-1,2-1 1,3-3 0,4 0-1,6-1-75,2-1 1,3 4 0,2-3 18,-3 4 1,-1 1 0,-6 0 0,3 0-5,-2 0 1,-4 0 16,-4 0 98,-3-7 1,-5 6-1,0-4 1,0 2-1,-3 0 1,-2-2-1,-1 0 166,-1-1 0,0 4-92,0-2 1,-2-3 0,-7 3 0,0-1-7,0-2 1,1 6 5,-1-4-51,0 4 1,0-1-1,1-1 222,-1-2-140,-6 0-49,-2 5-45,-6 0-151,0 0 0,0 7 0,0 2-80,0 4 0,0 1 83,0 0 0,0 2 0,0 1 0,0 4-61,0 1 1,0-3 98,0 5 0,0-1 1,0 6-30,0-1 0,0-4 0,0 0 143,0 1 1,0-3 0,0 0 0,0-1 163,0-4 0,0-1 291,0-2-446,0-6-413,0-2-1735,0-6 2089,6 0 0,-4 0 0,4 0 0</inkml:trace>
  <inkml:trace contextRef="#ctx0" brushRef="#br0">11687 7492 7862,'-7'-2'-857,"2"-2"804,-3 2-38,6-4 1,-6 6 137,4 0 26,2 0 1,-4 1 408,6 4-118,0-3-395,0 4-339,0-6 354,0 0 0,-7 6 0,0 2 0</inkml:trace>
  <inkml:trace contextRef="#ctx0" brushRef="#br0">16294 7819 7959,'-8'-6'279,"-5"3"508,4-7 0,1 7 1093,-1-2 119,5 4-668,-2 1-287,6 6-302,0-5-1,6 6-610,-4-7-324,4 0 0,-4 0-148,3 0 257,-4 0-44,6 0 59,-7 0-3913,0 0 3350,-7 0 0,6 1-1032,-4 4 1664,-3-3 0,0 10 0,-6-4 0</inkml:trace>
  <inkml:trace contextRef="#ctx0" brushRef="#br0">24554 4279 8507,'-4'-9'117,"-1"-1"0,0 1 0,1-1 663,-1 1 0,0 4 1,5-4-386,0-3 0,0 0 0,0-2 1,0-1-84,0 1 1,0 0 0,0-2-1,0-3 71,0-4 0,5 0 0,1-2 0,2-3 10,3-4 0,-3-3-217,1 2 1,-1 2-1,3-6 1,-1 3 76,1 2 1,0-4-114,-2-2 1,4 3 0,-5 3 0,1 5 75,1 4 0,-5-1-300,4-4 57,-6 6 1,5 3 0,-5 8-1,2 1-125,-2-1 1,0 5-375,2 1 1,-2 5 330,7 5 1,-5-4-1,2 6 1,1-3-232,0 1 1,3 5 314,8-6 0,-3 6 1,5-4-1,-1 0-10,4 1 0,3 2 115,1-4 0,2 0 0,2-5 0,3 0 28,1 0 1,-3 0-22,5 0 1,-5 0 0,3 0 0,-1 0 28,-3 0 0,-2 0 36,-2 0 19,-6 0 0,4-5 0,-7 0 0,0 0 0,0 1 113,-1-1 1,1-1-1,-4 3 1,-1-4 17,0-1 1,0 4-20,1-6 1,-6 7-1,0-2 260,3 4-259,-6-6-509,6 6-13,-10-6 1,4 9 54,-6 3 1,5-2 178,0 6 1,0-4 0,-5 5 0,0 1-69,0 1 1,0 2 94,0 1 0,0 4 0,0 1 0,0 1-79,0-1 0,0 6 91,0-3 1,0 4-1,-2 1 1,-1 1 4,-2-1 0,-1 1 61,1-1 0,3-1 1,-2-3-1,2-5 218,2-3 1,-1 1-1,-3-1 1,0-4 453,1 1-542,1-7-276,2 7-934,0-12-2042,0 6 3107,0-1 0,-6 8 0,-2 8 0</inkml:trace>
  <inkml:trace contextRef="#ctx0" brushRef="#br0">10650 8644 7602,'0'-10'46,"0"1"0,-2-1 433,-3 2-550,4 2 0,-6 4 268,7-2-12,0 2 0,0-3 0,-1 8 142,-4 2 1,3 2-359,-2-3 0,1-2 0,-1 4-622,0 0 1,-1-2 176,5 5 476,0-6 0,0 10 0,0-5 0</inkml:trace>
  <inkml:trace contextRef="#ctx0" brushRef="#br0">15071 9155 8554,'8'-9'-204,"-2"1"1058,1 2 226,-6 1 1,4 5 381,-10 0-1354,4 0 0,-7 0-1088,3 0 136,4 0 0,-6 2 844,7 2 0,-6-2 0,-2 4 0</inkml:trace>
  <inkml:trace contextRef="#ctx0" brushRef="#br0">26801 4293 10410,'0'-9'213,"0"-1"1,0-1 622,0-1 0,0 2 1,0 1-586,0-2 0,0-2 0,0-1 1,1 0-1,3-1-4,0 1 1,1 0 0,-5-2 0,0-1-196,0-2 1,0-6 0,0 1 0,0-5 33,0-4 1,0 2 6,0-7 0,0 0 1,0-5-1,0 1-55,0-1 1,2 2-27,2 3 1,-2 3 0,3 7-1,-4-1-56,-1 1 0,2 6 115,3 3 0,-4 3 1,4 2 202,-3 0-79,-2-1 0,0 6-5,0-1-264,0 7 1,6-3-1,3 6 1,4 0-294,1 0 0,5 0 221,0 0 0,11 0 1,0 0-1,5 0 32,4 0 1,4 0 79,4 0 0,-1 0 0,5 0 0,-1 0-16,1 0 1,-5-5 49,1 0 0,-4 1 0,-5 2 0,-5-1-22,-3-2 0,-3 1 198,-4 4 0,-7-5 80,-6 0 1,-2-1 478,1 1-284,-3 3 1,-7-4-78,-4 6 1,3-2-46,-2-2-765,2 2 1,1-3 0,-3 10 91,0 5 0,-3 4 222,3 5 1,2-2 0,-3 7 0,2 3-204,-2 4 0,4 1 227,-4 6 0,-1 0 0,1 4 1,2 1 12,1 0 0,1-1 86,-4 1 0,3-7 0,-2-2 1,2-4 156,2-2 1,0-1 224,0-4 191,0-2-150,0-13-1122,0-2 1,0-7-563,0-4 0,0 5 1260,0 0 0,0 6 0,0 8 0</inkml:trace>
  <inkml:trace contextRef="#ctx0" brushRef="#br0">28521 4379 11992,'0'-10'-1351,"0"1"1728,0-2 0,-1-2 1,-3-1 8,0 0 0,-1-1 1,5 1-1,0 0-137,0 0 0,0-1 1,0 1-1,0 0 7,0 0 0,0-2 1,0-3-1,0-3-37,0 0 0,0-7 0,0 3 0,0-8 113,0-2 1,0 3-302,0-5 0,0 5 0,0-4 0,2 3-9,2 2 0,-2 4 21,3 4 0,1 3 0,-1 7 1,-2 0-153,-2 0 115,6 6 0,-4-3 1,6 6-261,2 2 0,-3 1 167,2 2 1,1 0 0,6 0 0,4 0-53,1 0 1,6 0 190,6 0 0,5 0 1,-1 0-1,3 0 35,2 0 1,-1 0-37,1 0 0,0 0 0,-1 0 1,1 0 105,0 0 1,-7 0-88,-3 0 1,-3 0 0,-1 0 0,-3 0-71,-2 0 0,-3 0 0,-7 0 1,0 0-1,0 0 208,1 0-79,-8 0 0,1 0 74,-3 0-187,-3 0 1,4 2 0,-6 3-194,0 4 127,0 4 0,0 1 0,0 2 1,0 1-127,0 2 1,0 0-18,0-5 0,0 7 0,0 1 1,0 2-393,0-1 0,0 0 262,0 0 1,0 4-1,-2-3 1,-1 3-993,-2 1 1,1-4 159,4-1 586,0 1 0,-2 6 0,-1 2 578,-2 1 1,-6 6 0,3-2 0</inkml:trace>
  <inkml:trace contextRef="#ctx0" brushRef="#br0">30412 5118 8359,'0'-10'610,"0"1"32,0-2 0,0 3 1,2 0-1,3 2-293,4 3 0,5-4 1,5 3-1,3-1-164,0-1 0,5 2 1,-1-4-1,4 1-104,3-1 1,1 4-1,-2-2 1,1 1-347,-1 1 0,-2-1 136,-2 5-305,1 0 1,-2 0-1,-4 0 1,-5 2-1,-6 2-608,-2 6 1,-7-2 0,2 1 0,-5 2 1041,-5 2 0,-9 7 0,-8 2 0</inkml:trace>
  <inkml:trace contextRef="#ctx0" brushRef="#br0">30668 5175 8359,'-6'8'-421,"-2"-2"0,-6-6 2273,-1 0 638,8 0-323,0 0-1740,7 0 0,2 0 0,3 0 85,4 0 0,4-5-514,1 1 0,0-1 0,0 3 0,1-1-90,-1-2 0,0 1-75,0 4 1,0 0-1,1-2 1,-1-1-349,0-2 1,0 0-143,1 5 0,-1 0 0,0 0-1810,0 0 646,0 0 1821,1 0 0,-8 7 0,0 1 0</inkml:trace>
  <inkml:trace contextRef="#ctx0" brushRef="#br0">15242 6426 18791,'-14'-37'-705,"6"3"0,3 5 1,3 2-1,2 4 1,0 4-1,2 5 1155,3 4 1,3 4 2177,6 6-1684,-6 0-937,-2 0 0,-6 6 0,0 4 0,2 2 0,1 2 667,2 1 0,4 0-752,-4 4 0,6 4 0,-2 7 0,4 1-313,1 2 0,0 7 0,1-2 1,-3 3-78,-2 1 0,1 6-76,-6-1 0,1 1 0,-3-6 0,0-1-1390,-4-3 1,-7 0 1513,-11-9 1,0 1 0,-8-11 0,-5-4 1301,-2-4 1,0-4 389,-4-7-1105,1-7 0,-6-2 1,2-10-1,1-3 1,4-2-86,1 0 0,2 2 1,6-1-1,5 4 925,8 3 1,8 3 0,10 4 573,6 4 0,13 3-1043,6 2 1,9 2 0,0 3 0,4 4-216,6 4 1,-9 1-527,4 0 1,-10 1 0,0-1 0,-4 0-848,-6 0 0,-2-1-32,-7-4 1,-8 2 656,-6-6 1,-1-3 305,-9-12 1,7 1 0,2-12 0,9 1-439,11-4 1,14 3 690,9 2 0,14-3 1,8 0-1</inkml:trace>
  <inkml:trace contextRef="#ctx0" brushRef="#br0">2489 5303 12642,'0'-37'-350,"0"3"1,0 5 0,0 1 0,0 1 0,0 2 0,0 3-1,0 1 27,0 4 0,0-5 1,0-1-1,0 1 561,0 3 0,0-1 0,0-1 0,-2 1-92,-3-1 1,4 2-1,-4 5 1,2 0 444,-2 0 0,3-5-273,-2 0 0,2 0 1,2 5-1,0-1 550,0 1-976,0 0 110,0 6 1,0 3 0,0 10 0,0 6-1,2 6 1,2 7 115,6 3 0,-2 8-21,1 3 0,1 11 0,2 6 0,-1 8 59,-1 7 0,-5 4-114,-1-32 0,1 1 0,-2 0 1,-1 1-1,2 1 0,1 0 1,0 2-1,0 1-156,-1 0 1,0 2-1,1 2 1,1 0 167,-4 0 1,1 0-25,2-2 1,1-2-1,-5-5 1,-1-1 0,7 34-1,-3-3 1,3-4-237,0-2 162,-3-10 0,7-10 1,-5-7-1,0-3 0,1 0-295,-4-6 0,0 3 1,0-12-1,2 0-386,-2-3 0,0 0 0,0-4-1859,2-2 1434,0-8 1428,1 1 0,-4-18 0,4-4 0</inkml:trace>
  <inkml:trace contextRef="#ctx0" brushRef="#br0">2531 4976 15062,'-11'-29'-719,"-2"1"0,1-1 0,2 3 1,2 2 654,1 5 1,3 3 0,-2 4 0,1 0 424,1 3 1,-3 1 0,4-3-66,-2 2 76,1 5-250,4-8 0,0 9 0,1-5 1,4 0 438,4 0 1,4 3-428,1-4 0,2 4 0,1-3 1,4 0 369,1 0 0,2 4 265,4-6-548,1 7 0,5-10 0,4 5 1,3-1-1,4-1 961,2-1-1032,4 5 1,10-7-1,2 5 1,1-1-1,0 1 678,1 2-823,2-5 0,8 4 0,1-4 0,0 2 0,0-1 0,1 1 0,2-1-151,-38 5 1,0-1 0,37-6 200,-2-2 0,-5-1 1,-5 1-1,-4 1 68,-4 4 1,-7-2-90,-4 6 0,-3-4 1,-1 2-1,-2 1 71,-3 0 1,1-4-28,-5 6 1,-1-3 0,-3 4-1,1-2 51,3 2 1,-1-3 12,-5 1-69,1 0 0,-3 1 1,-2-1-1,-5 2 405,-3 1-327,-2 2-105,-6 0-200,-2 0 1,-6 2-42,0 2 0,-4 0 0,-1 5 0,2 2-181,1 2 1,4 3 111,2 3 1,0-2 0,5 7 0,2 1 30,2 2 0,-4 7 1,1 4-1,2 3-178,6 2 0,-2 5 226,3-1 0,1 2 1,1-3-1,1 1-104,3-1 0,2-2-233,1-1 525,-6-1 0,5 1 1,-3 0-1,3-1 0,0 1 1,-2 0-1,-3-1 70,-1 1 0,-2-5-61,-5 0 0,0 4 0,-1 6 0,-2-1-40,-2 2 1,-6-3-52,2 6 51,-3 0 1,-2 4 0,0-4 0,0-5-1,1-4 1,2-4 0,2-3-29,-2-1 0,4-6 122,-3-6 0,6-5 1,-5 2-1,-1-1-120,3 0 1,-4 2-3,6-2 1,-6-4-1,2 6-37,-3 0 83,4 1-66,-4 0 1,4-2 0,-6-5 0,0-1 0,0 0 0,0 0-409,0 0 460,0-6 0,-2 0-5,-2-3 1,0-3 94,-5 2-58,6-2 1,-10-1 0,4 3 0,-4 0-1,-1-1 58,0-1-85,-1-2 1,-4 0-1,-3 0 1,-3 0 0,-5 0-1,-2 0 1,-2 0-115,-4 0 0,-10 0 113,-4 0 1,2 0 0,-1 0 0,1 0-5,-1 0 0,4 0-4,-5 0 1,6 0-1,-3 0 1,1 0-77,1 0 1,-2 0 2,2 0 0,2 0 0,-2 0 0,3 0-12,1 0 0,0 0 15,1 0 105,-1 0 0,0 0 0,1 0 1,-1 0-1,0 0-17,1 0-33,-1 0 0,5 0 0,-1 0 1,-4 0-1,-4 2-381,-4 2 409,5-2 0,-4 4 0,4-6 0,-3 0 0,-2 0 0,-1 0 1,0 0 118,0 0 1,6 0-59,-1 0 0,1 0 1,2 0-1,0 0 126,3 0 0,7 0-159,1 0 0,-3 0 0,0 0 0,-1 0-15,4 0 0,-2 0-15,2 0-13,-6 0 1,4 0 0,-3 0 0,5 0 0,3 2-189,1 3 77,1-4 1,-1 10-1,3-4 1,2-1-1,5 0-412,3-3-1,2 5 1,6-5-2230,3 7 2783,16-7 0,5 10 0,13-5 0</inkml:trace>
  <inkml:trace contextRef="#ctx0" brushRef="#br0">2816 5672 8568,'-15'0'-212,"3"-1"1,1-2 0,1-2 0,-1 0 0,-2 0 470,-1 1 1,0-3-1,0 4 186,0-2 1,-1-1 0,1 3-35,0-2 0,0-1-109,0 1-89,6 4 0,-5-6 0,5 6 233,0-4 0,0 3 3,4-2-128,2 2-72,-4 2-120,6 0 1,6 0 0,3 0 55,4 0 0,3 0-115,3 0 0,-2 0 0,7 0 1,1 0-123,2 0 1,3 0 217,3 0-242,4 0 0,7 0 0,3 0 0,5-2 1,7-1 38,7-1 1,2-3-1,-28 6 1,1-1 0,0-1-1,1 0 21,3-1 0,-1 0 0,-1 0 1,-1-2 2,1 0 0,-1-2 0,1 1 0,-2 0 1,35-7-1,-2 0-17,-1-1 0,-8 6 28,-4-1 1,-4 2 0,-3-3 0,-2 4 7,2 0 1,-5 2-10,-2 5 0,2-4 0,0-1 0,2 2 6,2 1 0,3 2 0,0 0 1,1 0 0,0 0-1,0 0 0,0 0 0,-2 0-3,-3 0-6,4 0 1,-11 0 0,6 0 0,-2 0 0,-3 0 35,-2 0 0,-8 0 0,-1 0 0,-3 0 12,-4 0 0,-3 0-54,-10 0 1,-6 0-109,1 0 1,-9 0-142,-1 0 1,-6 2 0,-8 1-959,-1 2 1,1 6 588,0-2 1,0-1 0,-2 0 629,-3-2 0,3 5 0,-4-3 0</inkml:trace>
  <inkml:trace contextRef="#ctx0" brushRef="#br0">3612 4720 15302,'-7'-14'-547,"0"-1"1,-3 1-1,1 0 1,-1 0 0,1 1-1,-1 2 681,-1 2 0,3 1 0,-1-3 0,-1 1 360,2-1 0,0 3 0,5-1 110,-1-2 0,-1 3 118,5-2-386,0 7-319,0-3 0,1 7 0,3 4 1,2 5-564,2 2 460,-5 2 0,10 5 0,-6 4 0,3 2 1,-2 6-1,0 4 0,0 6-93,3 5 1,1 0 166,3 6 0,-3 6 0,1 9 0,-1 4 103,4 5 1,6 1 3,-12-37 0,-1 1 0,15 34 0,-3-7 0,1-3 264,3-2 1,-5-6-265,-1-5 1,-3-6-1,-2 2 1,1-3 120,-1 3 0,-1-6-101,-4 1 0,2 0 0,-6-7 0,-2 2 92,-1 0 1,2-8-222,1-2 1,0-1 0,-5-6 0,0-1-111,0 1 0,0-2-364,0-5 0,-5-5-1498,0 1-1194,1-7 3180,4 3 1,6-18 0,2-4 0</inkml:trace>
  <inkml:trace contextRef="#ctx0" brushRef="#br0">3228 4990 13757,'1'-13'-271,"3"2"1,0 2 0,1-2 1397,1-2 0,2 0-491,7 4 1,-6 3-567,0 6 0,-4 1 0,3 6 0,-2 5-227,-2 6 0,-3 1 360,-1-5-325,0 6 1,0-2 0,-1 4-1,-4-2 1,-5-2 0,-4-1-1,-3 0-978,-2 2 1,-6 0 958,1-4 34,-3-8 0,-1 5 1,-1-8-1,1-1 0,-2-1-126,-4-2 0,4-6 0,-3-4 250,3-2 1,3-9-1,4-3 268,4-3 0,3 1 0,3 0 1,4 3-14,4-3 0,4 4 0,4 0-161,6 2 0,7-1 1,12 4-120,1-2 0,-1 6 0,1 7 0,-1 1-451,1 0 1,-3 1-676,-2 4 0,1 1 1093,-6 4 1,7 3 0,-4 6 0</inkml:trace>
  <inkml:trace contextRef="#ctx0" brushRef="#br0">3327 5957 8840,'7'-15'244,"-4"1"1,5 0 0,0-2-1,0-1 1,1-2 0,1 3 955,-1 5 0,-4 0 0,4 6-1016,2 2 0,0 8 1,0 4-1,-3 4-266,-1 1 0,2 5 0,-4 0 1,0 0-67,1 2 0,-5-4 0,4 5 0,-3-1-100,-2-4 1,0 3-173,0-1 329,-7 0 1,0-4 0,-8-1 0,0-2 0,-3 0 0,-2-5 0,-2 0 14,-4-4 0,-1-2 264,-1-1 1,0-4 0,-1-4 0,1-3 110,-1-5 1,6-8-191,-1 1 0,6-4 0,-1-2 0,4 1 57,0-1 0,8-1-149,2-3 0,3 5 0,4-2 0,3 6-344,4 4 0,4 2-646,1 9 1,5 2 0,1 7-1200,3 0 2172,0 0 0,6 13 0,-1 3 0</inkml:trace>
  <inkml:trace contextRef="#ctx0" brushRef="#br0">4394 4805 14718,'12'-14'-22,"-1"0"0,-3 0 0,0 1 0,-1 2 0,0 3 1368,1 2-1348,-5 1 1,9 6 0,-6 4 0,0 5 0,2 4 0,-2 3-1,1 4 1,-4 1 0,-2 2 91,-1-2-165,0 11 1,0-14 0,-1 9 0,-4-1 0,-4-2 0,-6 1-1,-4-4-363,-4-2 0,-1 4 223,-4-5 160,2 0 0,-8-10 0,5-1 0,1-1 0,-1-4 0,1-3 197,-1-5 1,6-4 0,1-10-308,1-5 425,2-3 0,11-1 0,2-1 0,1-1 0,0-1 649,2-3-821,8 1 1,3 5 0,6-1 0,2 1 0,3 1-1,5 3 1,1 5-52,-1 4 1,1 2-365,-6 4 23,6-4 0,-9 11 0,3-2 0,-5 5 0,-3 7-1917,-1 6 0,-7 10 2184,1 0 0,-2 2 0,-2 3 0</inkml:trace>
  <inkml:trace contextRef="#ctx0" brushRef="#br0">4493 5871 8579,'0'-22'7,"0"3"0,0 4 0,0 0 0,0 0 0,0-3 0,0-1 1082,0 2 1,0 1 0,0 2 0,2 0 241,3-1 1,-4 6-1108,4-1 1,-2 9 0,0 1-1,2 8-136,-2 4 0,0 4 0,0 3 0,2 5-69,-2 3 1,4 3-529,-3 3 374,1 3 0,-3 2 0,1-2 0,2 1 1,-2-3-752,-2 1 835,-1-2 1,0-4-1,0-2 1,0-2 0,0-3 81,0-1 1,0-7-1,-1-6 158,-4-2 1,-3-3 22,-6-8 1,4-2 0,3-9 0,-1-2 35,0-1 1,5-7 0,-4-1 0,3-5-131,-1 1 1,0-4-142,5 2 0,0-2 1,0 3-1,0-2-143,0-3 1,0 6 150,0-3 1,0 4 0,0 4 0,0 0 471,0 3 30,0 5 1,0-2 55,0 5-587,0 8 1,5 7-1,0 9 1,-2 5 94,-2 5 0,4 3 48,0 7 0,4-1 1,-2 2-1,-1 2 78,0 1 1,5 2-148,-1-2 0,-2-5 0,1 4 0,1-5 11,-3-2 0,5 3 61,-8-9-363,7 7 0,-9-10 0,3 2 1,-2-3-2581,2-6-1095,-4 4 3936,5-5 0,1 6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FF0000"/>
    </inkml:brush>
  </inkml:definitions>
  <inkml:trace contextRef="#ctx0" brushRef="#br0">9629 6965 19552,'2'17'-27,"2"16"-22,1-3 37,-5 3 0,2-3 0,1-1 0,2 1-49,-2 3 1,-2-3 35,-1 3 0,5-3 1,0-2-1,0 2-31,1 4 0,-5-4 39,4 3 1,-2-8 0,0-1 0,2-1-28,-2 0 1,4 2 8,-3-6 0,3 0 0,-4-5 10,2 0 1,1 0 2,-1 1 1,-4-1 0,6 0-8,-1 0 0,-5 1-14,4-1 0,-2 0 1,1 0-1,0 0-47,-1 1 1,-1-1-18,-2 0 115,0-6 1,0 0 608,0-3-226,0-4-457,0 5-135,0-6-301,0 0 513,6 0 127,-4 0 0,6 5 524,-3 0-404,2 0 1,8-5-34,-1 0 1,0 0-163,0 0 1,1 0-1,-1 0 1,0 0-148,0 0 0,0 0-2,1 0 0,-1 0 1,0 0-1,2 0-138,3 0 0,-3 4 130,3 1 1,1 5 0,1-4 0,-1 0 13,1 1 0,2-1 2,-4-1 168,7-4 1,-4 6 0,5-7 0,-2 0 0,-1 0-40,1 0 1,0 0 0,0 0-1,-2 0-45,-3 0 0,4 0-17,-5 0 0,4 0 0,-2 0 0,0 0-79,-1 0 0,1 0 59,-2 0 1,-2 4-1,5 3 1,-1-1-11,-4 0 1,5-1 28,2-5 0,1 5 0,0-1 0,-1 0-25,1-3 0,2 1-5,2 3 1,-1-4 0,0 4 0,1-2-102,-1 2 1,1-4 59,-1 4 7,1 3 0,-1-2 0,0 5 0,-1-1 0,-1-1 6,-3-1 0,1 3 0,3-6 1,-3-2 82,-5-1 0,-2-2 89,2 0 1,-3 0-1,3 0 1,-4 0 76,0 0 0,4-2-201,0-3 0,0 4 1,-5-4-1,0 3-143,0 2 0,5 0 96,0 0 0,0 0 0,-5 0 61,0 0 0,-4-1 57,-1-4 1,-4 4 492,5-4-411,-7-3 0,3 0 0,-6-6-20,0 0 0,2 1-69,2 4 1,-2-4 0,3 3-131,-4-2 0,-1-2 15,0-1 0,0 1 0,0 0 1,0 0-75,0-1 0,0 0 56,0-4 0,0 1 0,0-5 0,0-3-195,0 0 0,0-4 210,0-4 1,0 3 0,0-6 0,0 1-91,0 0 1,2-2 119,3-5 1,-4 5 0,4 0 0,-3 0 3,-2 2 0,0-3 12,0 5 1,0-3 0,0 3 0,0 1-21,0-2 1,0 4 30,0-7 1,-5 6 0,0-1 0,2 3-4,1 2 1,2-2-3,0-3 0,-1 3 0,-2-4 0,-2 4-45,2 2 1,1-1 12,2 1 1,-1 0 0,-3-1 0,0-1 1,0-3 1,1 3-1,0-3 1,-2 3 30,2 1 0,-3 6 22,1-1 1,-6 5 0,3-5 0,-1 1 0,-1 1 1,7 1 24,-2 7-32,-3 0 1,7-5 0,-4 0 0,4 1 0,1 1-110,0-2 103,0 3 0,0-6 0,0 5 0,0-2 0,1 1-12,4 3 0,-4-4 0,4 0 21,-3 1 1,-2 2 4,0 2 1,0 5-1,0-1-8,0-1 122,0-1-87,-7-3 1,4 3 0,-5 1 0,1 1 20,-1-1 0,0-1 1,-3-1-57,1 3 0,7 3-26,-2 2 1,-3 3-1,-1-3-68,-4 4 0,-3 1-156,-2 0 185,2 0 0,-11 0 1,3 0-1,-4 0 0,-4 0-117,-1 0 227,-7 0 0,4 0 0,-7 0 0,1 0 0,-1 0-5,1 0 0,-6 0 0,1 0 1,3 0 7,4 0 1,-3 0-11,1 0-35,-1 0 1,-6-5-1,8-1 1,2-1 0,1 1-58,-2 3 25,-1-5 1,0 7 0,1-4-1,4 3 1,1 2-8,4 0 38,-6-6 0,14 4 1</inkml:trace>
  <inkml:trace contextRef="#ctx0" brushRef="#br0">10863 6156 13387,'-14'-13'-2718,"1"2"1765,3 2 963,4 5 1,5-4 0,-3 4 28,0-6 1,-1 2-54,5-1 0,0 4 1,-2-4-1,-2-2 0,2 3 64,-3-2 1,-1 6-1,1-6 1,0 1-130,-1 1 1,3-3 182,-6 6 1,4-5-1,-3 4 403,2-2-326,-5-1 1,7-4 0,-4 2 515,2 2-263,1 5 1,4-7 227,-4 7-271,3-1-8,-4 5 1,8 0 443,2 0-697,-2 0 0,9 6 0,-5 2 0,2 2 77,3-1 1,0 0 0,1 6 165,-3-1-269,0 0 0,4 0 1,-2-1-1,-3-2 137,-2-1 0,1-3-168,-3 3 1,0 3-1,4-4 31,-2 4 1,0-5-49,-1-4 1,-2 4 10,7 2-5,-7 2 0,8 2 16,-7 1 0,1-1-66,-5 0 1,0-3 0,0 2 0,0 3-23,0-1 0,-1 6 70,-4-2 1,2 8-1,-7 0 1,-1 4 36,-1 1 1,2 4-62,1 2 1,-1 0 0,-4 3 0,0 2 119,-1-4 1,3 5-98,2-1 0,-2 4 0,4 6 1,-2-4 50,1-1 1,6-2-63,-2 6 1,3-1 0,2 3 0,0-4-10,0-1 0,0 3-4,0-4 0,0 4 0,0-5 1,0-1 35,0-2 0,-1-1-20,-4 0 1,2-2-1,-5-2 1,0-4-36,0-5 1,5 0 4,-2-11 0,2 0-567,-2-5 194,4-6 0,-5-3 1,7-8-893,4-2 0,-2-6 382,6 1 0,-1-2 1,3-3-1,-1 1-1175,1 0 2073,2-7 0,7-1 0,2-6 0</inkml:trace>
  <inkml:trace contextRef="#ctx0" brushRef="#br0">10721 5957 9095,'-15'-10'-93,"1"2"0,2 0 429,2 1 0,4 2 0,7-3-38,4 2 1,3-1 0,6 4 0,2-3-110,3-2 1,3 3-1,6-3 1,1 2 76,-1 3 0,2-4-381,4 3 151,-4-7 1,11 7 0,-2-3-1,7 0 1,6 3-397,3-3 292,2 6 1,6-10 0,4 6-1,2 0 1,1 0 13,-4 1 0,4-1 0,-6 5 0,1-2 83,-3-2 0,-8 2 11,-2-3 0,-7 4 0,1 1 0,-6 0 457,-7 0 232,-9 0-393,-4 0 1,-14 1-189,-6 4 0,-6-3 0,-8 4 1,0-1 66,0-1 0,-5 7-226,0-1 1,-5-2 0,3 0 0,1 0-292,-1-1 0,1-3-255,1 0 415,3 4 1,-6-5 0,5 5-1,-2-1 1,1-4-360,2-2 371,2-1 1,0 5 0,0 0-1,0-2 1,-1-1-493,1-2 540,0 0 1,0 0-1,-1 0 1,1 0 156,0 0 0,1-7 103,4-2 0,10-2-277,14 1 308,12-2 0,10 4 0,12-6 0,8 1 0,10 2 9,7 1 0,3 2 1,-36 3-1,0-1 1,38-2 26,-1 2 0,-9 0-962,-7 1 747,-10 4 0,-20-6 0,-17 9 0,-11 1 0,-17 3-21,-12 2 1,-18 6-1,-12 5 1,-7-1 0,-3-2 1,-1-2-95,-5 0 0,1 0 0,4 0 0,6-1-197,6-4 0,13-1 343,13-3 1,15-5 0,21 0-83,19-8 0,16-4-66,18-3 115,4-5 0,11 4 1,0-3-1,-2 3 0,-3 2 58,-5 0-82,4 0 0,-24 6 0,-10 3 189,-22 3 1,-30 4 0,-34 3 0,-13 4-160,-13 4 0,35-6 1,0 0-27,-2 0 1,0 0 59,-3 0 0,1 1 0,-34 6 1,3 0-1,14-1 0,13-4 240,11-4-251,19-4 1,10-2 0,20-4 0,16-4 0,17-4 0,16-3 0,10-1-125,6-2 0,-4 0-257,4 5 201,-3-1 0,-9 3 1,-4 2-1,-9 6-76,-13 2 1,-24 4-1,-26 2 1,-22 6 293,-21 2 1,-11 4-72,24-6 0,-2-1 0,3 0 0,0 0 0,-4 1 0,0 2 0,3-2 0,1 0 211,-35 8 1,8-7-542,16-2 540,9-6 0,22 2 0,21-10 0,21-6 715,20-6-1046,17 1 0,15-9 0,-32 15 0,0 1 0,1 0 0,0 0 0,37-6-515,-5 0 430,-3 1 1,-7 6 0,-11 4 0,-13 2-668,-15 2 827,-27 6 0,-20 2 0,-27 8 1,-9 1-1,-10 2 355,-6-1-87,1-2 1,33-10-1,-1 0 1,-30 5-1,8-3 1,11-2-1,14-2 518,13-3 0,19-7-312,15-4-632,26-9 1,23 4 0,15-6 0,1 4 0,2 1 0,-2 3 0,-1 2-485,-2 3 0,-6 2 24,-4 6 597,-21 0 1,-9 2 0,-24 2 0,-14 7-1,-16 5-242,-17 3 475,-9 6 0,-19-9 0,-4 3 0,-4-3 0,-3-2 0,3-1 1,5-4 929,11-4 1,16-3-828,15-2 1,13-2 0,15-4 0,10-7-336,15-4 0,12-2-249,17 5 0,0 1 0,12 2 0,0 3-1378,0 2 0,-10 1 712,2 5 0,-10 6 0,-3 5 1,-10 5 944,-16 3 0,-8 13 1,-10-2-1</inkml:trace>
  <inkml:trace contextRef="#ctx0" brushRef="#br0">10962 5999 21678,'0'0'0</inkml:trace>
  <inkml:trace contextRef="#ctx0" brushRef="#br0">10863 6056 21353,'-7'-14'-2260,"6"5"1,-5-1 0,1-1 1962,0-2 0,0-1 0,5 0 0</inkml:trace>
  <inkml:trace contextRef="#ctx0" brushRef="#br0">10863 5971 20624,'-10'-2'-1552,"1"-2"-514,-2-6 1521,4 4 0,1-7 1,6 4-1,0-4 827,0-1 0,0 0-103,0-1 1,0 6 0,0-1 366,0-1-173,0-1 1,0-2-536,0-1 13,0 7 332,0 2 21,0 6 0,2 0 168,2 0 0,-2 2-471,3 2 1,1 0 34,-1 5 1,0-4 51,-5 4 0,0-4 112,0 4 0,0-4 80,0 5-311,6-1 1,-5 5 54,4 1 0,-3-6-126,-2 1 0,0-1 481,0 5 1,0 0-134,0 1 0,0-1 1,-2-1-1,-1-2 247,-2-2 0,1 1-290,4 4 1,-5 5 0,0 0-1,2-2-4,1-1 0,-2-2 62,-1 0 0,0 0 0,4 2 0,-3 2 79,0 1 0,-1 0-151,5-5 1,-5 0 0,0 0 0,2 2-21,2 3 1,1-3-1,0 3 1,0-3 21,0-2 1,0 2-146,0 2 1,0-2 0,1 5 0,2-2-91,2 0 0,5 4 44,-6-4 0,7 5 0,-3-3 0,2 1-195,-1 3 1,-1-3 125,2 2 1,-2-2 0,-5 3-1,1-3-272,0-1 1,2-2-236,-1-5 0,-1 0-2,-4 0 1,2-6 96,3-3 0,3-3 0,6-2 762,0 0 1,7 0 0,1 0 0</inkml:trace>
  <inkml:trace contextRef="#ctx0" brushRef="#br0">10166 5516 10931,'-5'-16'-161,"1"-1"0,0-4 1,3 1-1,1-1 0,0 4 1,0 1-1,-2 2 538,-2 0 1,2-1-1,-3 1-46,4 0 0,-4 0 0,0 0 0,0 1 109,-1 3 1,5-2 0,-6 4 188,1 0 1,4-5-86,-2 4 1,2-4 261,2-1-157,0 0-257,0 0-234,0-1 1,0 6 246,0-1-219,0 7 0,-2-3 40,-2 6-83,2 0 1,-6 6-6,3 4 1,4-2 0,-4 1-29,4 2 1,1-3 0,0 2-1,0 1-12,0 1 0,-2 2 0,-1 2 3,-2 3 1,0-3 0,5 3-108,0-3 0,0 3 0,0 0 191,0-2-193,0 5 0,0-6 0,0 3 0,0-2 0,0 1-21,0 1 0,2-1 1</inkml:trace>
  <inkml:trace contextRef="#ctx0" brushRef="#br0">10065 5530 20774,'3'8'-21,"-2"-2"17</inkml:trace>
  <inkml:trace contextRef="#ctx0" brushRef="#br0">10094 5618 20683,'6'12'-17,"-1"7"-6,-2-10 9</inkml:trace>
  <inkml:trace contextRef="#ctx0" brushRef="#br0">10228 5743 24980,'25'-26'305,"0"0"1,1 3 740,-3-3 1,-4-1-716,5-1 0,-7 1 0,2 2 0,-5 3 267,-4 1 0,1 2-60,-6 5-1645,-1 6-699,-4 2 0,-4 12 972,-1 4 0,0 2 1,5 3-1,0-1-1879,0 0 2660,0 0 1,0 7-1,0 1 1</inkml:trace>
  <inkml:trace contextRef="#ctx0" brushRef="#br0">11304 5246 8737,'-5'-24'27,"0"0"0,0-1 1,1 0-1,-3 0 1,1 3-1,0-1 598,2 1 0,-2 0 1,0-2-1,0 6-116,-1 2 0,1 0 1,3-1-1,-2-2 1,2 1 370,1 2 1,2 2-1,0 0 1038,0 0-1248,0 0 1,-1 6-396,-4 3 1,2 3-287,-7 2 116,7 7 0,-5 1 1,5 6-1,-2 0 1,1 0 587,-3 0-695,6 1 1,-6 5 0,6 4 0,-2 3 0,-2 1 48,2 1 0,1 1 0,2 1 0,0 4 78,0 1 1,-1 2-251,-4 5 153,3-7 0,-4 5 0,6-4 0,0 1 0,0-2 0,0-3 0,0-5 94,0-2 0,0-9-27,0 2 0,2 2 28,2-2-23,-2-7-1468,4-6-837,-6-6-6831,0 0 7470,0 7 1035,0-6 0,-5 7 0,-1-5 260,-2 2 99,-1 6 0,-6-9 774,1 3 0,0-4 0,0-1 429,0 0 1,-1-5 534,1 1 0,5-6 0,1 4 1895,1-2-2223,3 5-840,4-4-365,6 7 0,-3 2 1,7 1-1,1 4 0,1 0 1,3 4 1,-1 2 0,0 1-1,0 1-231,0-1 0,1-5-45,-1 1 440,0-7 0,0 3 1,1-6-1,-3-1 0,-1-4 1,-1-5-1,1-4 372,1-5 1,-2 2 0,-1-5-961,2 1 1,1 2 0,-1 5-1,0 1 408,4 4 0,6-4 1,7 5-1</inkml:trace>
  <inkml:trace contextRef="#ctx0" brushRef="#br0">18825 8956 17433,'-29'-34'-4492,"2"5"4350,4 1 307,9 12 1,6 16 0,4 9 0,-2 6 0,-2 4 0,-3 4-1,0 6 1,0 4 0,3 6 768,2 7-862,1 5 1,5 10 0,2 1 0,2 0 0,7 1 0,7 3 0,7 4-29,7 1 0,6-10-119,9-9 22,4-9 0,13-22 0,9-7 0,-32-11 0,2-3 0,3-4 0,1-3 640,2-6 0,0-3-507,1-2 0,-1-5-1,4-6 1,-1-3 0,1 0 0,0-1 0,0 0 0,-1 0 0,2-2 0,-2 0 0,-1 2 0,-1 0 0,-1 0 0,0 1-124,-1 2 0,-1 0 0,-2 1 0,0 1-21,3 1 1,-1 2-1,-8 3 1,-1 3 0,35-9-1,-11 7-108,-12 5 1,-10 8 34,-7 4 1,-19 4 137,-22 15 0,-16 0 0,1-4 0</inkml:trace>
  <inkml:trace contextRef="#ctx0" brushRef="#br0">7735 7293 10923,'0'-14'-135,"0"0"1558,0-1-1316,6 7 1,-4 4 0,4 8 0,-1 8-1,0 5 1,-1 7 0,1 2 0,0 3 0,-2 1 427,-1 3-651,-2-3 1,0 5 0,0-7-1,-2-1 1,-3-2 0,-4-2-1,-4-3-149,-1-3 1,-2-6 371,-3-1-76,3-7 1,-6 2 0,3-10 0,-3-6 0,0-6 0,3-9 0,5-4 381,4-3 0,4-6-215,6 1 0,0 1 0,2 1 1,4 1 4,8 4 0,7 1-241,7 1-62,7 1 1,-4 7 0,7 6 0,2 5 0,1 4-999,2 3 1,-7 7 0,-3 6 1049,-3 3 1,-8 7 0,-1 2 0</inkml:trace>
  <inkml:trace contextRef="#ctx0" brushRef="#br0">7763 8416 8494,'-14'0'-203,"5"-1"1,-1-4 2073,-1-5-1577,5 4 1,1 0-1,10 7 1,4 4-1,4 4 1,1 6-1,0 2 1,1 4 213,-1 1 0,0 3 0,0 7 1,-1 1-409,-4-2 0,2 6 0,-6-1 0,-2 2-120,-1 0 0,-10-7-79,-6 3 1,-7-1 0,-9-5 0,-1-6 195,-3-4 1,-5-10 52,1-4 1,-1-4-1,1-6 1,4-8 203,4-8 1,4-11-238,2-5 1,5 1 0,9 1 0,6 1-211,2 4 0,4-1-944,2-1 623,4 9 1,13-3 0,4 15 0,5 2 0,5 4-1957,1 0 2370,2 4 0,5 2 0,-1 8 0</inkml:trace>
  <inkml:trace contextRef="#ctx0" brushRef="#br0">8787 9625 11328,'0'-15'-188,"2"3"0,1 1 0,1 1 0,1 1 0,2 1 636,2 3 0,-1-1 0,1 1 0,2 3 0,2 6 63,1 5 1,1 4-223,-1 1-235,-6 0 0,3 2 0,-5 1 1,0 2-1,1-1 0,-4-1 0,-2 0-66,-1 2 0,-1 0-138,-4-5-212,-3 1 1,-12-6 0,-4-1-1,-3-2 1,-1-2-502,-1-3 876,1-1 1,-1-6 0,2-5 0,4-7 0,2-5 414,1-4-339,10-2 1,-7-5-1,12-3 1,4-1-1,5 2 1,11 1 0,8 4-161,9 1 0,-1 9-267,7 7 0,2 1 0,6 9 0,1 0-819,-1 3 1157,-2 7 0,-1 8 0,-1 8 0</inkml:trace>
  <inkml:trace contextRef="#ctx0" brushRef="#br0">9654 9710 8423,'0'-14'335,"5"-1"0,1 1 1086,2 0-1095,-5 6 1,10 2-1,-3 7 1,2 4-1,1 6 1,-2 5-1,-3 3 67,-2-2 0,5 4 0,-3-1 0,0 1-68,-3-1 1,1 1-532,-1-2 45,-1-3 0,-4 4 1,0-6-1,-1 1-431,-4-1 380,4 0 0,-12-6 0,3-5 0,-4-6 1,-3-7-295,-2-2 522,0-9 1,5-1 0,0-6 0,-1-1 0,1 1 720,0-1-711,6-5 1,2 4 0,6-3 0,3 3 0,6 3-204,10 3-299,7-3 0,8 16 1,4-2-1,5 6 1,6 3 475,8 3 0,6 7 0,8 2 0</inkml:trace>
  <inkml:trace contextRef="#ctx0" brushRef="#br0">12356 8743 8407,'0'-14'628,"0"0"1,1 3 2076,4 6-2545,-3 6 1,4 20 0,-6 1-1,0 2 1,0-1 0,0 3-1,-2 1 1,-2-1 0,3-24-146</inkml:trace>
  <inkml:trace contextRef="#ctx0" brushRef="#br0">12076 8871 13162,'0'-2'10,"-5"-34"44,5-2 1,2 7-1,3-3 1,6 3-166,6-2 0,0 9-319,7 0 1,0 12-1,6 4 1,1 1 429,3 4 0,5 2 0,-3 1 0</inkml:trace>
  <inkml:trace contextRef="#ctx0" brushRef="#br0">12270 7535 8529,'0'-21'98,"0"5"1,0-3 1024,0 4-618,0 7 1,0-2-1,0 10 1,0 7-69,0 4 0,0 8 0,0 0 0,0-1-261,0 3 0,5-4-175,0 7 1,0-7-1,-5 4 1,0-2-28,0 0 1,-7-2-212,-2-7 0,1 2 0,-2-4 0,-1 0-471,-1-3 1,-4-3 244,-3-2 439,3-13 1,-4 2 0,5-13 0,1-3 0,2-4 0,0-6 0,5-1 211,0 1 0,4 3-245,8-4 1,4 8 0,10 0 0,5 7-244,3 2 0,1 9-584,1 7 1,-1 3 883,1 2 0,-1 0 0,0 0 0</inkml:trace>
  <inkml:trace contextRef="#ctx0" brushRef="#br0">12441 6426 13741,'0'-14'-718,"0"-1"0,0 1 1316,0 0 0,2 8 1,2 6-1,4 8-252,0 4 0,3 7 1,-5 2-1,1-1-404,-1 1 0,-1 2 1,-5-2-1,0-1-33,0 1 0,-2 3 1,-2-5-1,-6-2-99,-3-1 0,-2-2 78,-4 0 0,-3-6 0,-7-3 0,-1-4-64,-3-1 1,3-6 334,-3-3 1,7-10 0,4-5 0,3-4 328,7-6 1,-1 0 63,8-4-464,7-3 1,6 11-1,8-3 1,3 4-1,6 5-303,6 5 1,1 10 0,6 4 0,0 4-500,-2 1 0,4 11 590,-7 3 1,6 16 0,-2 0 0</inkml:trace>
  <inkml:trace contextRef="#ctx0" brushRef="#br0">11872 5161 8430,'-6'-15'255,"4"4"1,-2 7 0,2 10 54,2 10 0,-5 1 1,1 7-1,-1-1 0,0 1-389,0 0 0,-1-2 0,3 3 0,-3-3 0,-2-1 48,-3-4 1,-2-1 0,-1-3 0,0-4 0,-2-4 249,-3-4 0,1-7 1,-4-5-1,2-6 411,2-7 0,4-9-323,5-5 1,-2-3-1,6-2 1,2 2 59,1 3 0,4-1-51,2 6-530,11-1 0,7 12 1,6 3-1,1 5 0,1 5-3474,3 4 3688,-3 10 0,11 9 0,-5 8 0</inkml:trace>
  <inkml:trace contextRef="#ctx0" brushRef="#br0">10877 5260 8577,'0'-14'-26,"-2"0"1,-1-1 0,-1 1 1718,0 0-1442,-4 0 1,7 7-1,-4 7 1,4 8-1,1 5 1,0 3-1,0 1-9,0 2 0,-5 5 0,-1-5-317,-2-2 0,3 4 0,-5-2-102,-1-2 1,-6-1 0,-4-2 40,-1 0 1,3-4-1,-4-2 89,-3-2 145,0-1 0,-3-12 1,1-4-1,1-6 1,3-7 134,5-3 1,0-3-1,5-1-300,6-2 0,6-1 0,7 6-514,5 0 1,10 1 0,9 5-765,7 7 1,7 7 1344,4 8 0,-3 7 0,5 1 0</inkml:trace>
  <inkml:trace contextRef="#ctx0" brushRef="#br0">9782 5189 12224,'-12'-9'-617,"2"-1"1,3 7 284</inkml:trace>
  <inkml:trace contextRef="#ctx0" brushRef="#br0">9685 5118 11116,'-1'-2'78,"-7"-4"135,7 0 1,-4 7 0,8 4 0,1 3-95</inkml:trace>
  <inkml:trace contextRef="#ctx0" brushRef="#br1">7024 4634 12954,'0'-1'18,"5"-7"318,-1-1-399,1-1-259,-5 2 255,0 2 1,2 7 0,1 4 125,2 5 0,1-2 0,-3 1-8,1 0-10</inkml:trace>
  <inkml:trace contextRef="#ctx0" brushRef="#br1">9433 6084 16168,'0'-1'-5,"2"-5"-54,3-5 44</inkml:trace>
  <inkml:trace contextRef="#ctx0" brushRef="#br1">9421 6055 7813,'-4'6'-281,"0"-3"-93,4 10 0,-2-4-75,-3 4 1,4-4 448,-4 1 0,3-1 0,2 5 0,0 1 0,0-1 0</inkml:trace>
  <inkml:trace contextRef="#ctx0" brushRef="#br1">7735 6383 8218,'-6'-14'-656,"4"4"965,-3 1 0,5 1 0,5-1 0,4 4 0,4 5 0,3 6-112,3 8 0,-3 2 1,4 8-1,-1 0 1,0-1-1,-2 1 0,-1 3-99,-1 4 0,-3-1 0,-2 4 0,-6-6-61,-2-4-87,-2 3 0,-8-7 0,-6 5 0,-8-2 0,-7-3 0,-4-3 0,-5-1-306,-3-2 0,2-6 354,-4-3 44,10-3 1,-13-9-1,11-2 1,0-5-1,1-7 1,4-6-1,4-6 197,7-3 0,10 3 1,4-5-1,4-2-46,1-1 1,1 0-249,4 3 0,4 0 0,10 8 0,5 3-272,3 1 0,6 7-623,0 4 640,7 1 0,-10 13 0,5-4 0,-2 3 0,0 2 310,-1 0 0,-2 7 0,-2 0 0</inkml:trace>
  <inkml:trace contextRef="#ctx0" brushRef="#br1">9000 5203 8310,'-9'-14'97,"-1"0"0,1 0 0,-1-1 1,2 1-1,1 1 1525,-1 4-1478,4-4 1,-2 15 0,6 1 0,0 11 0,2 7 0,1 4 0,3 2 772,2 1-900,-5 7 0,4-3 0,-7 4 0,0-1 1,0-2-1,-2 0 0,-3 0-289,-4-1 1,-4-7 61,-1-1 261,-7-7 0,-1 4 0,-6-9 0,-1-2 0,1-7 74,0-6 49,-1-5 1,1-12 0,1-4-1,3-3 1,5-3 69,3-3 0,8-4 1,4-4-1,2 3-304,2 5 0,8 3-310,6 2 0,7 1 0,7 3-10,1 5 1,4 8 0,2 3-1,-1 2 1,3 3-1012,-1 1 1,-6 9 1390,-2 2 0,1 10 0,-7 3 0</inkml:trace>
  <inkml:trace contextRef="#ctx0" brushRef="#br1">10351 5388 8429,'14'-8'-409,"-4"-5"1,-2 4-1,-1-2 899,1 1 0,-4 3 0,0 2 205,-2-5 0,-2 2 0,0-1 1659,0-2-1992,0 5 1,-5 1-1,-1 10-194,-2 4 1,3 8-37,-4 2 1,-1 2-1,-4-4 1,0 4-41,0 1 1,-1-5-339,1 2 1,-6 2 0,-4-2 0,-3-2-256,-1-1 0,-2-2 351,-4 0 0,4-4 0,-3-2 1,2-2 17,-3-3 1,6-7 169,0-6 1,1-9 0,8-5-1,3-2 165,5-3 1,0 1-28,6-1 1,0 1 0,5-2-1,0-2-67,0-1 1,7 5-91,2 4 1,9 5 0,2-3-1,2 1 73,3 4 0,-2 6-2,0 1 0,1 6 0,4-4 0,2 1 78,4 4 1,-4-3-60,3 1 0,-8 0 0,-3 7 0,0 3-251,0 4 0,-4-1-591,1 2 571,-3-1 0,-7 1 1,0-1-1,1 2 0,-1 0-669,1-1 0,-5 2 0,3-2 831,-2 2 0,5 9 0,-3 1 0</inkml:trace>
  <inkml:trace contextRef="#ctx0" brushRef="#br1">12327 5033 6334,'-8'-2'897,"4"-3"-784,2 4 0,2-7-299,0 3 186,0 3 0,0-4 0,0 6 0</inkml:trace>
  <inkml:trace contextRef="#ctx0" brushRef="#br1">7920 9568 8558,'1'-7'-294,"4"9"0,5 9 0,2 8 413,2 3 1,-4 2 0,-1 3 0,1-2 22,-2-1-122,-2-1 0,-6-1 0,0-1 0,-2-2 0,-2-2 0,-7-4 0,-5-7 54,-3-4 0,-6-4 0,3-4 0,-1-8 176,4-8 0,-1-12-143,1-4 1,2-3 0,7-1 0,5 1-89,4 3 0,9-2 34,6 7 1,14 5-54,15 4 0,12 7 0,10-4 0</inkml:trace>
  <inkml:trace contextRef="#ctx0" brushRef="#br1">11787 9397 8345,'-8'0'416,"0"0"0,5 2 0,-3 1 0,-1 3 0,-1 2 301,1 3 0,2 2 1,-5 1-1,-1-1-664,-1-4 0,2 4 1,1-4-174,-2 4-1038,4-5 1158,1-2 0,12 0 0,2 2 0</inkml:trace>
  <inkml:trace contextRef="#ctx0" brushRef="#br1">7081 5189 8383,'-8'-21'-181,"2"4"1,6-5 0,0 1-1,0 2 1,0 1 0,0-3 0,0 0 648,0 1-387,0-5 1,4 4 0,1-4 0,0 3 0,0 0-1,1 1 1,2 1 0,1 1 0,1 0 189,-1 0 0,-4-2 1,3 4-1,-2-2 35,-3 1 0,4 3-74,-3 0 0,1 1 0,-5 0 120,0 0 1,0 0 216,0-1-119,0 7 119,0-4-448,0 10 0,5 2-123,0 10 0,1 4 0,-3 3 0,2 4 99,-2 1 1,3 2-5,-1 4 1,0 1-1,-5-1 1,1 2 39,4 3 0,-3 2-87,2 3 1,-2 8-1,-2-2 1,0 3 38,0 2 0,0 10-94,0-3 0,0 11 0,0-2 1,-2-1 96,-2-2 1,2-4-98,-3-1 1,2 5 0,0-2 0,-2-5 50,2-6 1,2-1-14,1-6 0,0 7 1,0-11-1,0-2 0,0 1 1,0-7-28,0 3 0,0-3 1,0-2-1,0 1-28,0-1 0,0 1 46,0-1 0,0-1 0,0-2 1,0-3 47,0-1 1,0 3-16,0-5 0,0 4 1,0-2-1,0-1 30,0 1 1,0-1-51,0-1 1,0-1-1,0 4 1,0-2-12,0-2 1,4-1-138,1 2 122,0-3 0,-5 4 1,0-5-1,1-1 1,3 0-18,0 0 0,1 0 1,-3-1-1,1-2-7,2-1 1,4-6-12,-4 6 1,6-1-28,-2 6 1,4-6 49,1 0 1,0-4-1,1 3 1,0-2 4,4-2 1,-1-1-1,5 1 0,0-2 1,2 3-1,-2-4 2,3-1 1,5 2 0,3 3 0,3-4 0,-2 4 0,0-3 4,0-2 0,-1 0-8,0 0 0,-3-5 0,6 0 0,-3 2-9,-2 1 1,-2 2-62,-2 0 1,-1 5 0,-1 1 0,-1 1-65,5-1 1,-2 5 83,5-1 1,2-2 0,-2-1 0,-1 1-85,-2 0 0,3-3 12,0 4 0,0-1 1,-4 3-1,-1-3 152,1-1 1,-1-3 12,1-4 1,-1 0-1,1 0 1,-3 0 61,-2 0 0,3-1-10,-3-4 1,1 2 0,0-7 0,-1 1-5,1 1 1,2-5-87,1 4 4,1 3 0,-1-5 0,-1 4 0,-2 1 0,-1-2 1,1 0 0,-2 0 1,-1-3 85,-2 2 0,-1 1 105,-5-2 0,-4-2 0,-2 2-10,-2-2 0,4-3-67,-6 1 0,6 5 1,-4-1-110,2-1-61,1-2 1,1 1 224,-1 2-62,-5-2 0,3 9-6,-2-7 0,-3 1-104,3-6 1,-4 6 0,-1-1-1,0-1-178,0-1 1,0-7 43,0 0 0,5-6 0,0 1 0,-2-5-241,-2-4 0,-1-3 174,0-7 1,0-4 0,0-1 0,0 1-64,0-2 1,0-1 221,0-7 1,0 5 0,0-1 0,0 1 133,0 2 0,0-9-56,0 7 1,5 5-1,0 9 1,-2 0 20,-1 2 0,-2 1-64,0 6 1,0 1 0,-2 0-1,-1-1-19,-2 1 1,-4-1 7,4 1 1,-5-1 0,4 1 0,0 0 11,-1-1 0,-2-4-22,4 0 38,0 0 0,1 4 0,-1 1 0,2-1 0,0 2 4,-2 4 0,3-2 0,-2 6 1,2 1 17,2 2 1,0 2-62,0 0 0,0 0 0,0 0-142,0-1 1,0 1 150,0 0-107,0 6 0,0 0 0,2 5-123,2-2 156,-2-6 1,4 8 106,-6-7 1,0 1 0,0-5 0,0 0 0,0 4 6,0 1 0,0-1 0,0-4-8,0 0 1,0 4-9,0 1 0,-1 1 0,-3-3 0,-2 1 4,-2-1 0,-1 0-31,-5 2 1,-2-4 0,-3 4 0,-5-4-100,-3-1 0,-7 4 95,-4 1 0,-5 6 0,-4-2 1,-6 3-2,-2 2 1,-6 0 0,-1 0 0,2 2 42,1 3 1,3 1 21,-1 3 0,1 3 0,3-6 0,2 0 51,2 0 0,0-1 199,2-5-252,3 0 1,-5 0 0,6 0-1,2 0 1,1 0 0,4 0-1,0 0 108,-1 0 1,6 2-123,-2 3 0,3-4 1,1 4-1,2-4-62,4-1 0,-3 5 5,7 0 0,-1 0 0,2-5 0,-1 1-12,2 4 1,1-3-1,2 2 1,0-2-148,0-2-27,-1 0 1,1 0-520,0 0 1,6 1 0,3 4-1,5 5-2328,5 2 3063,3 9 0,13 7 0,1 9 0</inkml:trace>
  <inkml:trace contextRef="#ctx0" brushRef="#br1">9242 4677 12893,'9'5'-589,"-1"1"1,-1 2-1,-4 3 1,-2 3-1,-1 5 1,0 5 220,0 3 0,0 8 0,-1 6 0,-4 8 401,-4 8-208,2 15-258,-5 7 0,5-30 1,-1 2-1,-3 2 0,0 1 1</inkml:trace>
  <inkml:trace contextRef="#ctx0" brushRef="#br1">9043 4763 13836,'-8'-15'-995,"-3"6"1,5-1 0,-1-1-1,1-1 226,3-3 861,1 1 1,4 5 0,3 1 0,2 0 0,3 2-1,-1-1 1,3 4 118,0 2 0,-2-1 1,-1-1-1,2-2-133,2 2 0,1 1 0,2 2 0,1 0-143,2 0 1,8 0 47,1 0 0,2 0 1,8 0-1,3 0-125,5 0 0,5 5 199,6 0 0,4 1 0,1-3 1,-2 2 150,-2-2 1,-1 0-138,0 2 1,0-3 0,-2 2 0,-1-2-113,-2-2 0,-4 0-71,4 0 94,-7 0 0,4 0 1,-6 0-1,1 0 0,2 0-24,2 0 1,-1 0-1,-6 0 1,-2 0 3,-1 0 1,-4 0 57,3 0 1,-5 0 0,1 0 0,-3 0-24,-1 0 1,-1 0-20,1 0 25,-1 0 0,-4 0 0,-1 0 0,3 0 0,1 0-64,1 0 0,-4 0 0,-2 0 1,-2 0-86,-2 0 0,-3 5-7,0-1 1,-3 3-26,-2-2 0,-4-2-180,-6 6-120,0-6 242,0 4 1,2-7 14,2 0 169,4 0 1,7 0 0,-3 1-66,-2 4-18,-4-3 159,-6 4 0,0-5 0,-2 3 1,-1 2 30,-1 2 0,-6-3 1,4 2-1,-1 1 32,1 0 0,-3-3-125,4 4 1,0 1-1,4 3 1,-3-1-112,0 2 0,-1-3-14,5 8 68,0 4 0,2-1 1,1 6-1,1 2 1,0 3 61,-3 5 0,-1 3 1,0 2-1,0 0 87,0-1 0,-6 1-27,-4 0 0,2-1 0,-1-1 1,-1-1-72,3-2 1,-6-5 24,3 5 1,3-2 0,-1 2 0,0-3-53,0-1 1,5-2 9,-2 6 0,3-6 0,2 1 0,0-3 15,0-2 1,0 5 20,0 1 1,0-1 0,0-5 0,2 1-30,3-1 1,-2 0-63,6 1 59,-5-1 0,2 1 1,-6-1-1,0 1 1,0-1-30,0 0 72,0 1 1,-2-1 0,-1 1 0,-3-1 0,-2 1-20,-3-1 21,5 0 12,-7 1 0,11 6 0,-4 1 0</inkml:trace>
  <inkml:trace contextRef="#ctx0" brushRef="#br1">10891 7080 8427,'-28'8'-23,"-1"-2"23,1 0 0,-7-4 0,-1 4 0</inkml:trace>
  <inkml:trace contextRef="#ctx0" brushRef="#br1">7578 5331 15635,'0'-36'-1124,"7"-4"824,2 7 0,12 0 842,7 5-346,1 5 0,12 4 0,-5 8 1,0 4-1,-4 2 0,-7 6 0,-4 7 1,-2 6-1,-2 5 0,-4 4 1,-7 0-1,-4 1 0,-5 1-112,-7 2 0,-1 2 0,-14-3 0,-4-2-69,-2-5 1,-4-5 0,3-3 0,-1-3-118,2-1 0,1-7-59,1-5 112,1-13 0,-1 7 0,2-12 0,5-3 1,7 0-1,5-1 0,5 1-434,7 3 0,11 12 420,10 1 1,17 7 0,4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12199 4606 8499,'0'-20'2,"0"4"1,2-3-48,3 3 0,-4 7 0,5 1 0,-1 3 45,0 7 0,6 10 0,-3 10 0</inkml:trace>
  <inkml:trace contextRef="#ctx0" brushRef="#br0">13820 4549 8309,'0'-22'342,"0"-3"1,2 6-1,2 3 491,6 5-694,-4-2 0,2 12 0,-5-2 0,2 6 1,-2 6-140,-1 4 0,-2 1 0,0 0 0</inkml:trace>
  <inkml:trace contextRef="#ctx0" brushRef="#br0">15498 4421 8511,'-30'-9'684,"0"1"0,1 2 0,7 1 0,6-1 4486,7-4-5008,3 4 1,7-5 0,4 4-1,4 1 1,4 0 0,1 3 0,0 1-1,1 2-1661,-1 0 0,6 6 1499,4 4 0,3 2 0,1 3 0</inkml:trace>
  <inkml:trace contextRef="#ctx0" brushRef="#br0">16962 4436 8666,'-1'-13'666,"-3"2"0,-2 3 0,-2 2 3319,-3 2-2031,5-3 1,-2 5-1551,3-3 0,4 5-693,-4 5 1,3-2-942,2 7 1,2-7-1,3 3-353,4 0-1676,-3 2 3259,7 0 0,-5 11 0,6-3 0</inkml:trace>
  <inkml:trace contextRef="#ctx0" brushRef="#br0">18640 4578 8251,'-10'-15'647,"3"1"0,-1 2 0,0 2 0,-3 5 2738,-2 4-2759,5 1 1,2 1 0,6 4-721,0 5 0,0-2-1000,0 1 1,1 0-92,4 6 1,1-6-1,6-1 1185,-3-2 0,7 5 0,6-3 0</inkml:trace>
  <inkml:trace contextRef="#ctx0" brushRef="#br0">20175 4663 8675,'0'-14'894,"0"0"0,0-1 0,0 1 0,0 0 2951,0 0-2250,0 6-1545,0 1 0,0 9-1074,0 3-347,-6-4-515,5 12 0,-6-10 91,7 7 0,0-1 1795,0 5 0,0 1 0,0-1 0</inkml:trace>
  <inkml:trace contextRef="#ctx0" brushRef="#br0">21782 4606 8264,'0'-14'1773,"2"0"1394,2-1-2343,-2 1 1,6 6 0,-5 5-879,2 6 0,1 1 1,-3 5-620,2 2 0,0-3-1680,-5 1 1521,0-5 832,0 2 0,0 0 0,0 2 0</inkml:trace>
  <inkml:trace contextRef="#ctx0" brushRef="#br0">25877 6667 19616,'-22'-6'-461,"-5"-2"0,5-4 0,0 1 0,3 3 0,1 0 0,-1 1-72,-4 1 540,8 1 0,-4 4 0,10-2 183,-4-2 117,5 0 1,2 7 1282,6 3-803,0-4-732,0 5 0,6-6 306,4 0 1,-2 2 0,3 1 0,3 2 201,3-2 0,9-1-337,-3-2 0,4 0 1,3 0-1,3 0 253,5 0 0,8-2-371,2-3 0,5 4 0,1-6 0,6 3-191,6-1 0,4-5 203,1 6 0,6-3 0,-36 6 1,0-1-1,3 0 0,-1 0 71,2 0 1,0 0 0,3-1 0,-1 0-201,-2 1 0,0-1 1,1 1-1,0 0 0,-1 1 1,0 2-1,1-1 0,1 0 83,0 0 0,-1 0 0,3-3 0,-1 1-31,-3-1 0,0 1 0,0-1 0,1 1 0,0 2 0,0 0 1,2 0-1,0 0 68,1 0 1,0 0 0,0 0-1,-1 0-65,-5 0 1,-1 0 0,1 0 0,-1 0 0,2 0 0,-1 0 0,1 0 0,1 0-2,0 0 0,0 0 1,0 0-1,0 0-53,-3 0 0,1 0 0,2 2 0,0 1 0,1 0 0,1-1 0,1 0 0,1-1-2,1 0 0,1 0 1,1-1-1,0 0-103,0 0 1,0 0-1,-1 0 1,1 0-1,3 0 1,1 0 0,0 0-1,1 0 73,2-1 1,-1 2 0,-1 1 0,0 0 37,-2 1 0,-1-1 1,-2 1-1,0 0 1,2-1-1,0 0 1,-1 0-1,-1 0 2,0 0 1,-1-1 0,-3 0-1,-1 0 31,-2-1 0,0 0 1,-4 1-1,0 0 1,-1 0-1,1 1 1,-1 0-1,0 0 81,39 2 1,-6-3-42,-7-1 0,-7 0 0,-1 0 1,-7 0 94,-7 0 0,0 0-45,-11 0 0,-4 0 1,-7 0-1,-2 0 171,-2 0 0,-9 0 112,4 0-423,-11 0 1,2 0 555,-8 0 61,2 0-247,-4 0-333,6 0 1,0 2-520,0 3 0,0-2 232,0 6 1,0-4-1,1 4 1,2 2-218,2 2 0,0 6 244,-5 0 1,0 6 0,1-1 0,3 3-268,0 1 0,3 7 241,-3 3 1,-2 3 0,3 2 0,-2 1-278,2 3 1,-4-3 268,4 4 0,1-2 0,-1-1 0,0 4 328,1 2 0,-4-5-12,2 1-44,4 4 0,-5-2 0,5 3 0,-1-3 1,-4-2 69,-2 1 0,4 5 0,0-2 0,-2-1-14,-1-2 0,2-2-50,1 1 0,0-1 1,-5 4-1,0-1-28,0-3 0,1 3 3,4-2 1,-3 2-1,2-3 1,0 3-65,0 2 0,-2-5 46,3 1 1,3-1 0,-1 1-1,3 4 42,-1-1 1,-1 1-15,2-4 1,2-1 0,-4 5 0,2-3-62,-1-2 1,1-1 16,4-3 1,-5 6 0,-1 1-1,0-1-145,0 1 0,-5 5 149,2-2 1,1 0 0,-1 2 0,0 1-124,1-1 0,-4-5 108,2 3 1,3 0-1,-2 5 1,-1-2-20,3-2 0,-6 2 60,4-3 0,-4 3 0,-1 2 0,0-2 9,0-2 0,0 2 6,0-3 0,0 0 0,0 2 1,0 1 20,0-1 0,0-5 1,0 3 1,0-5-1,0 4 1,0-2-24,0-3 0,0 3-8,0-2 1,0 2 0,0-3-1,0 1-63,0-1 1,0 3 46,0-2 1,0 2 0,0-3 0,0 1 4,0-1 1,0-1 39,0-3 0,0 6 1,2-1-1,1-1-17,2-2 0,1 3 38,-1 1 0,-2-1 1,5-4-1,-2-1 6,-2 1 0,2 0-36,-1-1 1,1 1 0,-3 0-1,2-1-10,-2 1 1,-1 0-5,-2-1 1,0 1 0,0-2 0,0-2-8,0-1 1,0-4-91,0 3 1,0 0 0,0 2 0,0-2-181,0-3 0,0 4 206,0-5 0,0 5 1,1-4-1,2-3 2,2-1 1,1-3 96,-1-3 0,-3 1 0,2-6 31,-2-2 1,-2-6 837,0-1-337,0-7 0,-2 3-338,-2-6 0,-4 0 1,-6-1-1,-1-2-160,1-2 0,-6-1-281,-4 1 0,-8 3 0,-2-3 0,-4 4-168,-7 1 1,1 0-36,-8 0 0,-6-5 0,-7 0 0,-2 2-186,1 2 1,0-1 549,-5-3 1,-5 2-1,0-5 1,2 0 9,1 1 1,7 2 149,-1-5 1,-4 2-1,-3-3 1,3 2 175,3-2 1,-3 3-187,-5-2 0,36 6 1,0-1-1,-38-8 1,1 2-30,-1 2 0,38 5 0,0 0-73,-36-6 1,33 5-1,-1-1 1,1 3-1,1 0 1,-2 0-1,1 0-14,-1 0 0,1-1 0,0 0 0,1-1 31,-1 2 1,0 1 0,-1 0 0,-2-1 0,1 3 0,0-1 0,1-1 0,0 1-7,0-2 0,1 1 0,2-1 0,0 1 77,-2 2 0,0 0 0,3 0 1,-2 0-1,-3 0 0,0 0 1,2 0-1,-1 0 56,2 0 0,-1 0 0,-37 0-120,-1 0 1,39 0 0,0 0 0,-1 0 0,-1 0 0,3 0 0,0 0-4,-38 0 1,38 0 0,-2 0-34,1 0 1,-1 0 0,-36 0 0,-1 0 0,5 0-43,4 0 0,0 5 58,0 0 1,2 1-1,2-3 1,6 2 99,2-2 1,5-1-32,-2-2 0,8 0 1,-4 0-1,6 0 108,4 0 0,-3 0-101,-2 0 1,3 0-1,-4 0 1,4 0 9,1 0 1,-1 0-185,-3 0 82,3 0 1,-5 0 0,4 0 0,0 0 0,-4 0 60,-2 0 1,7 0 0,1 0 0,8 0 74,5 0 0,2 0 66,0 0 1,1-5 0,3-1-1,3-1-9,1 1 1,4-5-34,-3 1 1,3-2-1,2-4-58,0-3 0,1 3 0,4-3 1,-4 3-1,4 2 1,-4 0-35,-1 0 1,3-2-31,-3-3 1,3 3-1,-10-3 1,2 4-155,0 0 0,-1 0 7,1-4 108,3 3 0,-9-10 0,6 6 0,1-2 0,2-3 22,2-2 0,0 0 0,0 2 0,1 1 60,4-1 0,-4-7 15,3-1 1,-1 0 0,0 3 0,2-2 15,-2-1 1,3-2-81,-2 2 0,6-2 1,-4-4-1,1 1-19,4-2 1,-3-1 25,1-1 1,-4-6 0,4 1 0,0-1-6,-1-1 0,3 4 5,-7-7 0,2 4 0,-3-2 0,2-1 14,-2 1 1,-2-4 47,-1-8-10,0 4 1,4-10 0,1 5 0,-1-2 0,1-1 0,1-1 0,2 1 137,3-2 0,1-2-130,2-1 1,0-4-1,0-1 1,0 1-70,0 3 1,0-1 49,0-3 1,0 4 0,0-4-1,0 3 22,0 2 0,0 0-35,0 0 1,0-3 0,0 1 0,0 2 40,0-3 0,0 3-58,0-5 1,0-2-1,2 4 1,2 3-38,6 3 0,2 2 38,3-5 1,-1 0-1,0 1 1,0 2-47,0 2 1,1 6-783,-1-2 814,0-2 0,-1 10 0,-2-3 0,-3 2 0,0 1-13,-1 2 0,-2-7 1,3 7-1,-2 2-111,-2-1 0,-1 7 105,2-3-36,-4-4 0,5 7 0,-6-4 0,0 4 0,0 1 13,0 1 0,5 6 1,0 2-1,-2 6 78,-1 4 0,2-1-106,1 6 0,5 0 0,-4 5 0,2 0 203,3-1 1,-3 6-305,1-1 1,1 3 0,2-5 0,-1 5-89,-1 0 1,-5-2-4,4 4 223,1-6 0,-3 8 0,0-5 0,-2 0 0,1 0 91,2-3 1,-5-2 0,2-1 0,-4 0 237,-1 0 1,5-2-229,0-3 0,-1 3 0,-4-3-25,0 3 1,0 2 0,0 0-31,0 0-4,0 6 1,0-5 158,0 4-57,0-4 1,0 4-1,0-1 42,0-1-128,0 5 0,0-2-13,0 3 1,2 4-315,3-4 209,-4 3 296,6-4 1,-7 3 0,1-5-56,4 2 0,-2-5-103,7 1 1,-6 2 0,4-1 0,0-1-57,0 2 1,0-4-251,1 2 0,3 2 0,-6-1-275,2-2 0,-4 0-6,6 1 1,-7 2-685,2 4 36,3 2 527,-7-4 1063,6 6 1,-6 4 578,4 1-789,-3 6 1,4-8-1589,-6 7 776,0-7-1458,0 3 0,0 1 2076,0 2 0,6 4 0,2 1 0</inkml:trace>
  <inkml:trace contextRef="#ctx0" brushRef="#br0">25877 6596 19064,'14'0'-490,"0"-1"-313,0-4 1053,1 4 1,-6-11 0,1 8 0,-1-1 1632,-1-1-1801,-2 4 0,-7-4-920,-4 6 894,3 0 0,-10 0 0,2 0 0,-2 0 1,-3 0 27,1 0 1,-5 0 0,-1 0-1,-1 0-256,1 0 1,-6 0 137,3 0 0,1 0 0,-2 0 1,0 0 37,2 0 1,-5 0-29,3 0 0,-2 0 0,-3 0 1,1 0-25,-1 0 1,-1 5 276,-3-1 0,2 3 1,-6-4-1,1 3-179,0 2 1,2-3 27,-4 4 0,7-1 0,-2 3 0,4-3 197,6-2 1,-3 1-55,7-3 0,0-2-36,5 3 0,5-4-30,-1-1-145,7 0 1,-5 0-52,3 0 0,2 5 0,-6 0 19,-2-2 1,3-2 92,-2-1 0,6 0-31,-6 0 1,5 0-15,-4 0 20,6 0-38,-4 0 1,7 2-349,0 3 118,0-4 0,0 7 1,-1-5-10,-4 2 263,3 0 1,-4 1-19,6 4 1,0 2-92,0 3 0,0 0 1,2 3-1,1 2-294,2 2 1,6 4 169,-2 7 1,2 3 0,0 8 0,-1 4 144,1 4 0,0 3-103,-2 2 0,-2 2 0,-7 1 0,0 3-69,0 1 0,0 8 63,0 3 0,-5 1 0,0-5 0,2 0-311,1 0 1,2 1 27,0-1 0,13-7 0,8-4 0,7-4-907,5-4 0,5-8 1441,-5-1 0,7-7 0,-4-8 0</inkml:trace>
  <inkml:trace contextRef="#ctx0" brushRef="#br0">24981 7407 18637,'-13'-10'-30,"4"10"1,1 18-274,3 24 0,-3 9 0,-6 12 1,0 10 203,7-32 1,0 1 0,0 4-1,-1 0 1,1 4 0,0 0-1</inkml:trace>
  <inkml:trace contextRef="#ctx0" brushRef="#br0">25493 6881 6243,'-14'0'0,"-1"0"0</inkml:trace>
  <inkml:trace contextRef="#ctx0" brushRef="#br0">25365 6980 8372,'-10'10'-321,"1"-2"321,-2-2 0,-2 5 0,-1-3 0</inkml:trace>
  <inkml:trace contextRef="#ctx0" brushRef="#br0">25166 5829 8079,'0'-14'-14,"0"-1"0,0 1 1,0 0-1,-2 1 0,-1 2 1311,-2 2 1,-1-1-1,3-4-342,-2 0 0,0 7-652,5 7 1,2 8-1,1 10-105,2 1 0,4 1 0,-4-2 0,0 2-494,1 2 0,-4 0-96,2 2 0,3 3 0,-2-5 0,-2 0-285,-2-3 0,4 2 282,0-2-494,-1 6 0,-4-9 0,0 3 0,-1-5 889,-4-5 0,-3 4 0,-6-5 0</inkml:trace>
  <inkml:trace contextRef="#ctx0" brushRef="#br0">25066 5786 8360,'8'-33'-636,"-3"0"497,-3 1 0,2 2 0,3 2 1708,0-1-1209,9 1 0,0 6 0,5 4 1,-1 6-1,4 4 70,3 1 0,0 3 0,-2 4 0,-1 1-116,1 4 1,-3-2-143,2 7 0,-9-1 0,1 7 1,-6 1 69,-4 2 1,-1 2-278,-5-2-183,0-3 1,-7 9-1,-4-6 1,-4-2-1,-4-1-39,1-2 0,-2-1 0,1-2 0,1-3-582,3-2 1,0 4 7,1-6 1,0 7 830,0-1 0,-1 3 0,1 1 0</inkml:trace>
  <inkml:trace contextRef="#ctx0" brushRef="#br0">25422 5942 8135,'8'-6'563,"4"3"1,-2-5 455,2 2 0,-2 1 0,-1 5 254,2 0 1,-3 2 0,0 2-708,-1 6 1,-1 7-989,-1 2 215,-4 0 0,6-5 0,-6 1 0,2-1 0,2 0-1557,-2 0 0,3 0 1764,-1 1 0,0-1 0,-5 0 0</inkml:trace>
  <inkml:trace contextRef="#ctx0" brushRef="#br0">26033 5658 8149,'0'-9'-39,"0"-1"0,-1 1 0,-3-1 2076,0 1-1363,-1 6 0,5-10 0,0 3 886,0-2-1442,0 4 1,0 3-1,1 10 1,3 4-1,2 4 1,0 3-1,2 3-3,0 4 0,0 4-363,1 2 0,3 4 0,-6 2 0,0-1-409,0 1 0,-1-2 67,-5-4 0,5 1 0,0 0 0,-2 0-773,-2-3 0,-1-8 1363,0 0 0,-6-4 0,-2 0 0</inkml:trace>
  <inkml:trace contextRef="#ctx0" brushRef="#br0">26062 5559 8149,'12'-19'7,"-1"0"1,-1 0 78,1-2 0,1 10 0,3-1 536,-1 4 1,2 3-1,1 5-123,2 0 0,5 1 0,-5 4-128,-2 5 0,-1 7 0,-2 4-250,0 1 0,-1-3 1,-4 3-1,-4 0-11,-3 0 1,-2-3-135,0 5 1,-2-7 0,-3 2 0,-4-3-720,-4-2 1,4 0 158,-1 0 0,1 1 0,-5-3 1,1-1 583,3-1 0,-8-1 0,2 6 0</inkml:trace>
  <inkml:trace contextRef="#ctx0" brushRef="#br0">26389 6070 8211,'0'-9'399,"0"-1"1,0-1 848,0-1 1,1-1-1,4 4 1,4 4-927,4 3 0,1 2 0,0 0 1,1 0-341,-1 0 0,-5 7 0,1 2 0,-1 4 0,1-1-533,-1-2 1,-6 3 224,2-4 1,1 4 0,-1 1-169,-2 0 1,-1 0 344,-2 0 0,6-4 272,4-1 1,2-5 0,3 0-173,-1-2 1,2-2-1,3-2-2428,4-2 2477,4 2 0,-5-11 0,-1 5 0</inkml:trace>
  <inkml:trace contextRef="#ctx0" brushRef="#br0">27227 5431 8211,'0'-15'808,"0"1"1,-1 0-54,-4 0 0,4 12 0,-4 9 0,3 8 0,4 9 0,1 3-426,2 1 0,4 5 0,-3 2 0,2 2-632,3 2 0,-3-3 1,0 1-1,-1-1-1071,-4 0 0,3-4 629,-1 1 0,0-3 0,-5-3 0,0-3-1516,0-5 2261,0-4 0,-7-7 0,-1-1 0</inkml:trace>
  <inkml:trace contextRef="#ctx0" brushRef="#br0">27142 5502 8211,'6'-43'-1,"5"0"1,5 2 157,3 3 0,5 5 677,-5 10-509,6 2 0,-3 7 0,7 1 0,-1 4 0,1 4 965,-1 3-1027,0 2 0,-1 7 0,-3 2 0,-5 5 0,-5 4 516,-4 1-673,-4 6 0,-8-3 1,-2 7-1,-7-1 1,-5-1-382,-3-3 0,-2 1 0,4-5 0,-4 1-829,-1-1 0,5-1 526,-2-4 0,3-1 0,2 0 0,1 0-1797,4 0 2375,-4 1 0,5-1 0,-6 0 0</inkml:trace>
  <inkml:trace contextRef="#ctx0" brushRef="#br0">27626 5800 8211,'14'-14'634,"-2"-2"1,-1-1 0,-1-2 236,1 2 0,-3 2 0,0 4 1,0 3 882,0 2-1774,-5 1-1,3 7-1675,-6 3 933,-6 3 1,4 6-1,-3 0 1,4 0 0,1 0 54,0 1 0,0-1 0,0 0 0,1 0 226,4 1 0,-2 0 473,7 4 0,-5-3 0,2 3 0,1-3 496,0-2 0,-3 5-168,4 0 1,-5 0-1,0-3 1,-2 1 923,-2 2 0,-2 0-749,-2-5 1,-3 0 0,-4-1 0,2-2 34,-2-1 1,-2-7-325,-1 1 0,0-2-644,-1-2 0,6 0-213,-1 0 1,7-2 0,-3-1 651,0-1 0,-2-7 0,-6 3 0</inkml:trace>
  <inkml:trace contextRef="#ctx0" brushRef="#br0">28592 6085 8211,'0'-22'362,"0"1"0,0 2 0,0 0 0,0 2 0,0 1 0,0 2 2618,0-1-3246,0 1 1,7 6 0,2 2 0,5 1 0,4 1-1,2 0 1,2 4 0,4 4 265,0 0 0,9 7 0,2-3 0</inkml:trace>
  <inkml:trace contextRef="#ctx0" brushRef="#br0">29090 6028 8211,'14'0'210,"0"-2"968,1-3-960,-1 4 1,-2-7-1,0 5 1,-3-2-1,4 0 1,2 1-1,4-1-660,-1 2 0,-1-4-866,2 3 1,3-3 1307,7 3 0,5 2 0,3-4 0</inkml:trace>
  <inkml:trace contextRef="#ctx0" brushRef="#br0">29772 5957 8211,'24'-5'-386,"-2"0"0,0 0-55,0-1 1,1 5-158,0-4 515,4 3 1,-5 1 82,7-4 0,-1 3 0,1-4 0</inkml:trace>
  <inkml:trace contextRef="#ctx0" brushRef="#br0">30313 5971 8211,'9'0'-286,"1"0"2170,1 0-1432,1 0 0,3 0 0,-1 0 0,0 0-295,0 0 0,0 0-551,1 0 1,-1 0 0,0 0 0,2 0 393,3 0 0,3-6 0,6-2 0</inkml:trace>
  <inkml:trace contextRef="#ctx0" brushRef="#br0">31052 5473 8211,'0'-9'68,"0"-1"1,0-1 0,0-1 1469,0-3-202,0 1 1,-2 5-761,-2-1 1,2 15-1,-3 3 1,4 9-446,1 5 0,0 8-232,0 8 1,1 3 0,3 4 0,0 0-585,-1 3 1,4 4-125,-3-5 1,1 5-1,-3-6 1,1-3-359,2-4 0,4-7 527,-4 1 1,1-14 639,-1-5 0,-3-9 0,4 1 0</inkml:trace>
  <inkml:trace contextRef="#ctx0" brushRef="#br0">31066 5303 8211,'0'-14'45,"5"-1"1,0 1-1,-1 0 972,3 0-718,1-1 0,6 1 0,0 2 0,0 1 0,2 3 1,3 1-1,3 4 861,0 2 0,4 2-1041,-7 4-43,6 9 1,-9 7 0,3 4 0,-4-1 0,-2 1 50,-4 2 1,-2 3 0,-7 1 0,-2 1-205,-3-5 0,-2 1-228,-8-4 1,1-2 0,-2 0 0,-1-1-598,-2-4 1,0-6 397,5-1 0,0-6 1,-1 6-1,1-1-922,0-1 1,4-2 1425,1-6 0,0 0 0,-6 0 0</inkml:trace>
  <inkml:trace contextRef="#ctx0" brushRef="#br0">31521 5743 8211,'-14'0'151,"0"-4"1,0-1-1,-1 2 1,1 1-1,-2 2 1,-1 0-1,-2 2 113,2 3 1,1-2 0,2 6-1,1 2-319,3 2 1,4 1-1,6 2 1,2 1 0,4 2-1,8-1-55,8-3 1,7 0 0,4-1 0,5 0 290,3 0 0,-5 0 0,-3 1 0,-3-1 208,-1 0 1,-2 0-165,-4 1 0,-2-1 1,-8 0 254,-4 0 1,-10-6 341,-14-3-578,-5 3 1,-9-7-1,-1 4 1,-1-3 0,-2-2-89,1 0 0,2-5 0,3-1 0,3-2-27,5-3 0,5-4 178,5-4-589,2 4 1,7-12 0,4 5 0,3-2 0,9 0-1273,5-1 1,3 4 1553,4 3 0,0-5 0,1 1 0</inkml:trace>
  <inkml:trace contextRef="#ctx0" brushRef="#br0">27227 6824 9878,'2'-10'-1650,"1"1"1919,2-2 0,0 3-102,-5-2 0,0 6-199,0-6 1,0 6 41,0-6 202,0 7 7,0-3-156,0-1 98,0 6 1,0-7 328,0 3-319,0 3 1,0-5 82,0 2-224,0 3 50,0-4-73,0 6 389,0 0-287,0 6-197,0-4-33,0 4 119,0-6 1047,0 0-697,0 6-412,0-4-347,0 4 1,0-4-292,0 3 88,0-4 424,6 6 0,-4-6-199,2 4-378,-2-4 85,-2 6 428,0-7 0,1 0 248,4 0 218,-3 0 1,6 0 403,-4 0 111,-2 0-246,4 0 19,-6 0-30,0 0-47,0-7-623,7 6 695,-6-5 19,6 6-208,-7 0-595,0 0-86,6 0-183,-5 0 558,6 0 0,-7 0 0,0 0 0</inkml:trace>
  <inkml:trace contextRef="#ctx0" brushRef="#br1">27483 6696 8488,'-9'0'-427,"-1"0"0,1-2 1,-1-1 306,1-2 1,4-1 250,-4 1 0,4 4 1,-3-6 575,2 1-180,1 5 0,5-7 25,0 3 1,-5 2 454,1-7-411,-1 7-427,5-9 1,0 12 0,1 0-83,4 7 1,-3 6-53,2 1 0,3 2 0,-1 1 1,0 4-143,1 1 1,-1 0 118,-1 2 1,-4 6 0,4-5 0,-3 0-38,-2 2 0,4-1 15,1-3 1,0 3 0,-5-7-243,0-2 370,0-1 0,1-8-111,4-4 0,-3-10 1,3-8 0,-4-5 0,-1-6 1,0 1-11,0-1 1,0-4 24,0-4 1,0 3-1,0-2 1,0 6 117,0 2 1,0 5 129,0-5 1,2 7-76,2-2 0,0 9-175,5 6 0,-4 2 1,4 2-1,1 3-16,-2 7 0,4 1-375,-2 12 325,2 1 0,-2 5 0,-2-1 0,-2 2 0,-3 2-257,-1 1 0,-2 5 144,0-5 1,-2 5 0,-2-7 0,-6-2 116,-3-4 1,4-4 120,-1-2 0,1-2 0,-5-12 322,0-2 1,-1-9-291,1-9 0,5-2 1,1-10-1,1-3 33,4 0 0,2-6-93,1-2 1,0-8 0,0-1-1,1 1 64,4 2 0,1 6-140,4 0 0,2 11 1,-2 0-1,3 7 0,1 7 0,0 5-96,0 8 1,-4 2 0,-1 4 0,2 8-187,2 8 1,-5 7 83,-4 4 0,3-2 1,-2 6-1,-2-1-47,-2 0 1,-7-4 102,-4 1 1,-1-4 0,-1-4-1,-1-3 226,-3-1 0,-1-9 58,3-7 1,0-5 0,-1-6 148,1-9 1,6-5-118,3-9 0,4-5 0,1-4 0,1-3 32,4-2 0,5 5-264,9 0 1,3 7 0,8-3-1,3 6-238,5 4 1,-2 5 164,2 10 1,0 4 0,3 10 0,-3 6 65,-5 6 1,-11 5 144,-7 7 0,-8 6 0,-7 1 1,-3 2 8,-6 0 0,-2-2 74,-13 2 0,0-5 1,-4-8-1,-2-2 63,-3-3 0,7-6-105,-2-4 0,9-7 1,0-1 1,3-10 0,8-3-103,4-13 0,2 0 0,2-4 0,2-2-1,2-3 1,6-2-192,9-3 1,-2 3 0,7 7-1,3-1-225,4 1 0,1 6 356,6 3 1,-2 5-1,4 4 1,-4 5-54,-1 4 1,-2 12 95,-5 3 0,-7 10 0,-5-1 0,-7 6-44,-2 4 0,-6-3 62,-10 3 0,-2-3 0,-15-1 0,-2-1-33,-4 1 0,-6-7 40,5-3 0,-5-5 1,4-5-1,-1-4-1,0-3 0,2-4 25,4-3 0,7-4 0,3-10 1,5-5 285,5-3 1,2-1-266,7-1 1,3-4-1,5 0 1,8 2-377,5 0 1,4 9 234,8 3 1,3 5-1,7 3 1,0 3-26,-1 2 1,-4 3 134,0 8 0,-6 2 1,1 9-1,-5 2 152,-4 1 1,-5 6-104,-9-1 1,-6 2-1,-10 3 1,-8-1 153,-8 1 1,-5-7-185,-2-3 1,-4-3 0,-2-4 0,-1-1-16,-3-1 0,4-7-20,2 2 1,3-4 0,1-2 0,2-4 60,4-5 0,4-7-37,9-2 0,4-5 1,6 4-1,0-2-366,0-4 0,13 1 211,6 1 0,7 4 1,8 6-1,2 0-98,0-1 1,5 7 141,-3 4 1,3 2-1,2 2 1,0 2 161,-1 2 1,-5 4 120,-4 7 1,-10 3-1,-4 3 1,-4 0-3,-6-1 0,-4 4-54,-10-5 1,-9 1 0,-11-2 0,-7 1-16,-6-2 0,-3-6-233,-2-2 1,1-4-1,-1 3 1,0-2-120,1-2 1,5-3 166,4-1 0,3-6 0,2-4 0,3-2 74,6-2 0,1-5-93,13 0 1,2-5 0,8 3-1,5 1-103,2-1 0,10 2-16,7 5 1,1 6 0,8 2 0,1 1 27,2 0 0,0 1 631,-3 4-308,3 0 1,-9 4 0,4 3-1,-1 1 1,-5 3 153,-5 1 1,-1 3-1,-10-1 1,-6 0 164,-5 0 1,-9 0-409,-4 1 1,-10-1-1,-7 0 1,-6-1-139,-3-4 0,2 2-48,-4-6 1,5 4 0,-3-4 0,1-2-20,4-1 1,1-2 94,1 0 0,7-2 0,3-2-61,3-6 1,8-2-75,4-3 1,4 1 0,4 1 0,7 2-169,7 2 1,4 4 278,6-4 38,1 6 1,4-4 0,2 7-1,-1 0 1,1 0 0,-3 0 0,-1 0 390,3 0 0,-6 5-195,0 0 1,-5 6-1,-9-2 1,-2 4 9,-2 1 1,-5 0-167,-10 1 1,-5-1 0,-10 0-1,-7 0-158,-5 0 1,-2-1 72,1-3 1,-2 1 0,-3-7-1,5-1-53,3-1 1,1-2 115,1 0 1,6-2 0,3-1 0,3-3 61,2-2 0,6-3-105,3-8 1,3 3-1,4-3 1,3 4-117,4 0 1,5 3 142,5 2 1,4-2 0,5 4 0,2-2-10,3 1 1,-3 6 87,3-2 0,2 3 0,0 2 1,1 0 427,4 0 0,-6 2-312,0 3 1,-6 2 0,-3 8-1,-4-1-72,-5 0 0,-5 2-87,-11 3 24,0-3 1,-13 4 0,-6-6 0,-6 1 0,-5-1-54,-3 0 0,1-6 0,-4-2 0,1-1-107,3 0 0,2-1 133,2-4 0,4 0 0,2 0 0,2-1 14,2-4 0,4-3 2,5-6-81,2 0 1,7-2-1,0-1 1,3-2 0,5 0-181,6-2 0,10 5 0,0-3 1,4 4 46,5 0 1,-1 8 182,6 2 0,0-2 0,5 3 0,-1 1 355,1 1 1,-2 8 19,-3 4 1,1 2-1,-5 3 1,-4-1 169,-5 0 1,-5 2-493,-5 3 1,-8-8-1,-2 3 1,-6-1-351,-9-1 1,-6 3 206,-12-1 1,-7-5-1,-3-1 1,-1-1-206,1-4 0,-2-2 111,7-1 1,-5 0 0,5 0 0,1-1-18,2-4 1,8 2 167,3-7 1,10-4 0,4-6 0,4-3-215,1-2 1,8 5 118,6 1 0,13-2 0,10 2 1,6 3-178,5 5 0,2 5 142,7 6 225,0 0 0,1 0 1,2 0-1,2 2 0,-4 2 352,-4 6 1,-2 2 0,-8 3 0,-4-1 171,-4 0 0,-10-4-514,-12-1 0,-6 1 0,-10 2-331,-3-2 1,-7-4 188,-7-6 1,-7 0 0,3 0 0,-4 0 49,-2 0 1,3 0 106,2 0 1,-1-5-1,6-1 1,1-2 190,3-3 1,7-2-279,3-1 0,3 5 0,2-1 1,2-1-212,3-2 1,9-1 79,10 0 1,9 6-1,5 2 1,4 1 11,6 0 1,2 1 294,7 4 1,2 0 0,1 1 0,1 2 522,-1 2 0,-4 6-463,-9-1 1,-3-3 0,-15 1 0,-9 0-8,-7 0 1,-8-3-235,-10 4 1,-9-5-1,-10 0 1,-5-2-80,-4-2 1,-3 0 72,-7 0 1,1 0 0,1-2-1,3-2 26,4-6 1,0 2 37,1-1 1,4-1 0,7-4 0,3 0-23,6 0 1,5-1-192,8 1 1,13 2 0,8 0 0,9 5-292,8 0 0,4 2 285,6 5 1,2 2 0,7 3-1,0 4-56,0 4 1,0 1 253,0 0 1,-5 5 0,-3 2-1,-5-1 456,-8 1 1,-12 3-378,-10-5 0,-9 0 1,-15-5-1,-12 0-42,-13 0 0,-9-4 91,-13-1-180,1-6 1,-6 4-1,0-7 1,2 0 0,2-2 28,1-3 1,5 1 0,3-9-1,5-4 233,7-4 1,9-3 191,9-4-452,6-7 0,13 0 1,5-3-1,8 5 0,12 5-428,8 4 310,11 4 1,5 5 0,5 3 0,-2 2 0,2 6 14,1 2 0,4 8 1,-1 4-1,0 4 680,-2 5 1,-10 3-83,-4 7 1,-5 1 0,-12 1 0,-6 2-76,-10-1 0,-15-2 163,-13-2-520,-9-6 1,-21 5 0,-5-5 0,-5-1-1,-2-5-291,1-5 0,-5-6 0,0 2 0,0 0-150,4-4 0,2-8 152,3-4 0,5-10 0,7-5 0,7-4 94,9-6 0,15-2-161,4-7 342,6-6 0,6 5 1,6-3-1,12 4 0,9 7-206,8 7 1,3 9 0,2 10 0,1 6 195,3 2 0,-1 4 209,6 2 1,-1 4-1,1 7 1,-6 0 260,-7 4 0,-6 8-172,-9 6-70,-3 7 0,-15-10 0,-8 5 0,-10-2 0,-12 0-200,-8-1 1,-10-4 0,-9-4-1,-1-5-498,0-4 0,0-2 224,-5-3 1,-3-4 0,1-6 0,7-3-118,6-7 0,7-6-149,10-12 607,7-7 1,8 4 0,11-9 0,8-3 0,9-2-255,8-1 1,11 5 0,7 8 0,6 9-439,6 7 1,3 9 464,2 3 0,4 3 0,3 4 1,-1 3 56,0 4 0,-3 10 362,-8 5 1,0 7 0,-9 3 0,-8-1 1210,-8 1 0,-13-4-1082,-9 4 0,-13-4 0,-10-3 0,-12-4 34,-9-4 0,-1 0-400,-7-5 1,-2 2 0,2-11-1,2-2-333,6-1 0,1-4 202,9-3 1,-2-3 0,10-7 0,2-4-584,5-5 0,9-4 330,1-6 1,10-2 0,8-7 0,8 2-255,5 3 1,3 5 371,3 10 0,-1 2 1,4 8-1,-1 4-54,-3 4 0,-1 11 293,2 9 1,-4 5 0,-1 10 0,-7 5 1040,-5 8 1,-8 1-731,-4 8 1,-4-5 0,-4 4 0,-8-2 208,-5-3 1,-7-7-399,-9-1 1,3-6-1,-3-1 1,5-5-385,4-8 0,2-8 82,3-5 1,8-4 0,-2-4 0,5-5-192,5-6 0,1-11 201,2-4 1,0 1 0,2-7-1,1 0-342,2-3 0,11 2 258,-2-2 1,3 8-1,-2 2 1,-1 7-254,0 5 1,0 9 405,0 2 0,-1 5 0,-3 6 1,-6 8 396,-2 8 0,-8 12-208,-4 4 1,-14-2 0,-6 2 0,-3 0 53,-2-2 0,-10 0-122,-3-2 1,-2-6-1,-6 0 1,-2-7-302,-1-5 1,-5-4 29,-3-2 1,9-4 0,3-7-1,4-4-190,5-5 0,8-2 105,5-2 312,3-7 0,10 4 1,5-7-1,9-1 1,4-2-41,2-2 0,4 7 1,5 5-1,10 4-128,6 4 1,10 6 140,3-2 0,5 3 0,2 4 0,3 3 443,-2 4 0,-2 5-289,-1 5 0,-9-1 0,-5 4 0,-10 0-98,-8 0 0,-6 2-28,-10 4 1,-13-1 0,-16-2 0,-17-3-255,-12-1 0,-8-2 159,-5-5 1,-1-1 0,36-8 0,-1-1-1,2-1 1,0-1-285,-1-1 0,0-1 0,-38-1 376,38-1 0,1-1 0,-21-6 1,4-10-1,12-5 91,12-3 0,6-3 55,13-3 0,6-2 0,5-4 1,8 2-183,9 3 0,8 2-48,11 8 0,4 10 0,7 9 0,3 4-174,5 1 1,4 1 284,1 4 0,-5 5 0,-2 9 0,-2 4 253,-7 4 1,0 3 0,-11 3 0,-8 4 298,-11-1 1,-9 3-391,-7-5 0,-11-1 0,-14-5 0,-11-1-62,-10-3 0,-9-4-154,-1-5 1,-1-3 0,5-2 0,2-7-242,3-6 1,5-5 193,9-6 0,3-7 1,10-4-1,4-5 51,7-3 0,9-9-70,0 0 0,12-6 1,8-4-1,11 5-396,5 3 0,14 12 337,-3 4 1,10 9 0,0 1 0,2 7-48,-2 7 0,4 5-33,-4 9 541,3-1 1,-8 20 0,-7-1 0,-13 8-1,-10 5 923,-9 2-1067,-5 6 0,-15-10 1,-9 3-1,-11-5 1,-10-2 351,-9 0-566,-10-2 0,2-9 0,-2-2 1,1-3-1,0-6 0,-4-7 0,1-5-443,0-1 0,6-1 336,5-4 1,1-8 0,-2-7 0,4-4-7,4-6 0,8 0 64,13-8 0,5 2 0,9-4 0,6 4-197,2 1 0,21 4 24,10 7 0,15 8 1,11 8-1,8 2-244,8 3 1,8 5 235,-3 7 468,-35-5 1,0 1 0,35 18-1,-35-14 1,0 1 0,0 1 0,-1 1-1,31 15 308,-11 2 1,-16 5 0,-14 3 0,-9-1 170,-12-3 1,-25-3-529,-12-1 0,-18-1 1,-9 0-1,-7-1-241,-3-3 0,-1-8 272,-5-7-293,6-6 1,-3 4-1,7-7 1,2-2 0,7-4-315,10-8 475,5-1 0,12-16 0,6 1 0,9-5 0,10-3-280,10 2 0,12-5 0,19 4 1,10 3-499,10 5 0,9 7 527,6 8 1,3 6 0,-37 5 0,1 1 0,0 1 0,1 1-97,1-1 1,0 2-1,-2 3 1,-1 3 379,1-1 0,-1 2 0,-1 5 0,-3 2 0,29 14 0,-10 2 993,-15 4 0,-16-3-691,-12 6 1,-14-5-1,-16 3 1,-12-1 10,-13-4 1,-15-1-269,-10-1 0,-5-1 0,-3-1 0,-1-3-392,6-5 0,-1-8 139,9-2 0,-1-5 1,8-1-1,7-8-115,9-9 0,14-7 196,10-7 0,8-7 0,12-4 0,10-6-569,11-2 0,14-5 441,11 4 1,11 6 0,7 7-1,-33 19 1,1 2-70,2 2 1,-1 2 0,37-6 255,-36 11 1,1 1-1,0 0 1,0 1 0,2 3-1,1 2 1,-1 0 0,-1 2 909,37 10 0,-11 9-124,-6 10 1,-15 3 0,-9 7-1,-11-1 225,-14 1 0,-12 0-203,-10-1-665,-13 1 0,-16 0 0,-10-2 0,-5-3 0,-6-5-373,-3-3 1,-4-3 0,4-4 0,4-4-295,4-3 0,1-8 27,5-3 1,1-5 0,7-7 0,6-7-388,5-8 0,17-6 631,2-6 1,8-3-1,9-9 1,9-3-301,10-2 1,14 5 176,7-1 1,12 9 0,-1 8-1,4 8 132,1 8 1,7 9 273,1 0 1,6 12 0,-35-1 0,0 2 0,-2 2 0,0 2 305,36 15 1,-16 9-1041,-8 7 1388,-12-1 1,-13 9-1,-15-5 1,-13 1-1,-17-3 729,-13-4-1399,-15 1 0,-6-6 0,-8 3 0,-3-7 0,-1-4-663,1-3 556,-5-7 0,11 2 1,1-9-1,7-6 1,7-4-1,8-6 1,7-8-464,5-8 1,9-7 470,8-4 1,10-3 0,8-9 0,9-2-492,11-5 0,7 1 307,2-1 0,7 13 1,5 1-1,4 8 33,4 6 0,1 5 246,-1 10 0,-2 2 1,6 9-1,-1 3 756,-5 4 1,-6 12-39,-16 7 1,-12 7-1,-11 8 1,-11-2-30,-7-3 1,-13 1-667,-12-6 1,-15 5 0,-14-5 0,-6-3-580,-2-4 0,-2-1 246,5-6 0,-6-5 0,2-6 0,-2-2-912,1-3 1,6-7 755,9-6 1,11-10 0,12-9 0,10-7 121,8-5 0,8-5 273,12-6 0,9-7 1,17-13-1,-15 35 0,2 1-69,3 0 0,1 1 0,1 1 0,3 2 136,0 5 0,1 2 0,34-21 0,6 11 0,0 8 271,0 5 1,0 9 911,0 9-751,1 8 1,-12 7-1,-7 13 1,-10 11-1,-16 11 1725,-15 11-1942,-15-1 0,-17 14 0,-13-5 0,-10 1 1,18-33-1,-2-1-244,-3 0 0,-2-1-43,-1 0 0,-2 0 1,-4 0-1,-2-1 1,0 1-1,0-2 1,0-1-1,1 0 1,0-3-1,-1-2-962,2 0 0,-1-1 749,4-3 1,-2-2 0,-3 0 0,0-1 0,-35 8-1,2-7 1,1-6 0,4-6 0,2-3-1104,6-2 0,9-7 1218,4-2 1,17-10 0,7-5 0,8-4-158,7-5 0,6 3 173,12-4 1,7 11 0,12 5 0,2 7 660,3 7 1,5 2-282,10 2 0,-4 2 0,3 4 0,-2 8 328,-3 8 1,-7 7-341,-7 4 1,-7 3 0,-13 8 0,-8 2 124,-8 2 1,-19 4-279,-11-5 0,-9-4 0,-10-9 1,0-2-111,0-5 1,8-14 133,7-4 148,5-6 1,12-6-1,6-5 1,10-9-1,5-7-154,4-6 1,8-8 0,7 0 0,8-4-51,9-6 1,4-2-183,7-7 1,-1 6 0,3 4-1,2 4-144,5 5 0,-3 10 288,-1 9 70,-4 9 0,-8 14 0,-3 15 1,-6 14-1,-8 11 67,-9 8 0,-20 11 0,-10 7 1,5-33-1,-2 0-38,-3 0 0,-3 0 0,0-1 1,-3-1-155,-1-1 0,-3-1 0,-1 1 0,-1 0 0,0-3 0,-2-1 0,-1 1 0,-1 0-59,-2 1 1,0-1-1,5-5 1,0-1 2,-1-1 0,1-1 0,-27 13 0,5-12 0,4-7-235,9-6 1,7-4 356,11-7 1,10-13 0,9-6 0,4-9-28,1-10 1,14-6-63,10-13 0,10-7 0,-11 31 0,2 0 0,1-1 0,0 0-146,1 0 1,1 2-1,3 2 1,1 3 223,1 2 1,1 3 0,35-16 0,-32 20-1,1 3 1,1 0 0,1 3 215,2 1 1,1 3-1,-1 1 1,0 4 86,-1 6 0,-2 4 0,28 16 1,-7 22-1,-18 10 503,-17 10 0,-12-1-544,-18 3 0,-10-6 0,-14 6 1,-9-1-203,-8-1 1,21-33 0,-2-1-813,-3-2 0,-1-1 601,-28 22 0,-6-5 1,7-11-1,1-4 0,5-7-306,1-6 0,14-11 0,-1-6 0,8-9-121,6-9 0,10-5 616,9-10-158,3-10 0,12-11 0,9-11 1,14-7-1,-12 34 0,2 0-392,3-1 0,0 1 413,1-1 1,2 2 0,2 3 0,1 1 0,1 2 0,0 1 0,1 2 0,2 4 0,35-13 335,0 14 0,0 15 1,0 9-1,-3 14 636,-6 11 0,-15 17-333,-19 14 1,-12 11 0,-13 11 0,-4-39 0,-2 0-82,-3 1 0,-3 0 0,0 3 0,-4-2-864,-2-4 0,-3 0 404,-2 3 0,-3 0 1,-2-4-1,-2 0 1,-2 2-1,-2-1 0,1 0 1,0-1-1,2-4 1,-1 0-262,-24 27-120,1-6 0,-1-13 0,4-5 0,4-9 1,7-11-215,6-10 1,2-12-1,11-10 1,3-11-15,5-9 1,5-13 433,6-8 281,0-13 1,13-9 0,-4 38 0,2-1 0,3 1 0,1 1 0,18-32-189,-2 8 0,4 11 0,0 16 0,0 10 412,-1 12 1,0 16 208,-6 18 0,-4 16 1,-2 19-1,-3 7 277,-7 10 0,-4 2-365,-8 8 0,0-41 0,-1 2 0,-1 2 0,-1 0 0,-2 1 0,-1 0-66,-2 0 0,-1-1 1,-2-1-1,-1 1-551,-1-2 0,-2 1 0,1-3 0,0 0 0,-1-1 0,1 0 0,-14 32-490,-1-11 0,1-11-98,-1-16 1,6-6-1,1-14 1,1-4-896,4-4 1,6-12 189,1-7 1452,7-6 0,-10-9 0,5 1 0</inkml:trace>
  <inkml:trace contextRef="#ctx0" brushRef="#br1">27583 6994 12741,'-14'-1'-1210,"1"-4"1199,4-4 1,-3-4-1,8-1 1,1 0 48,1-1 1,2 1-1,0 0-19,0 0 1,0 0-1,-2 1 1,-1 2 56,-1 1-1,-8 1 0,9-5 0,-6-1 0,-2 1 813,-2 0-759,5 0 1,-3 0-1,5 1 1,0 2 239,-1 1 0,2 1 1,5-5 35,0 0 0,0 4-23,0 1 1,0 4 0,0-5 640,0-1-281,7 5 1,-4-2 281,6 3-879,1 4 0,3 1 0,-4 9 0,-3 4 50,1 1 1,-6 0-47,4 1 0,-3-1 1,-2 2-1,0 1 111,0 2 0,-2 1-77,-3-1 0,2-1 1,-5 4-1,2-2 161,3-2 1,1 2-356,2-1 84,0 6 0,0-2 0,0 5 1,2 2-1,1 2-79,2 1 0,6 6-1,-3-2 1,1 1 0,1-1 0,-6 3-96,6 7 1,-7-2-1,2 2 1,-4-3 65,-1-1 1,0 6 93,0 3 0,0-3 0,0-2 0,0-2-56,0-3 0,0 1 2,0-1 1,7 1-1,0-2 1,3-1 7,-1-2 1,1-1 31,4 6 1,0 0 0,1-1 0,-3 0 60,-2-5 1,-2 6 77,-4 0-134,-2-7 1,4 11 0,-6-10-1,0 1 1,0 0 54,0 1 1,5 1 0,0-3 0,-2-2-63,-2 0 1,-1 0 1,0 3 0,0 1 0,2-6 0,1 0 111,2 2 0,0-3-71,-5 6 1,0-5 0,0 3 0,0-1 139,0-3 1,0 4-186,0 2 1,-2 1-1,-1 1 1,-2-2 63,2 1 1,0-1-57,-2 5 1,3-8 0,-2 6-1,2-4 41,2 0 1,0 1-93,0 4 0,0-4 0,0 0 0,0 2 1,0 1 1,0 1 21,0 1 1,5 0 0,0-1 0,-2 1 1,-2 0 0,1-1-11,3 1 1,-4-2-1,4-1 1,-3-3 16,-2 3 0,0-4-30,0 2 0,0-2 1,1 4-1,2-2-18,2 1 0,0-1 3,-5 5 1,0-8 0,0 6 0,1-3-19,4-2 0,-3-4 26,2 1 1,-2-3-1,0-2 1,1 1-17,2-1 0,-1 4-39,-4-4 1,5 4 0,0-9-1,-2 4 43,-2 2 1,-1-1 12,0 1 0,0-1 0,0-1 0,0-2-7,0-1 0,0-1 19,0 6 0,0-7 0,0-1 0,0-2 5,0-1 0,0 8 33,0-3 1,5 0 0,0-1-1,0-2 45,1-2 1,-3 2-106,7-1 0,-6 5 0,4-4 0,-1 1-37,-4-1 0,3 4 4,-1-5 1,0 2 0,-5-4-1,0 2-6,0-2 0,4 4-182,1-2 206,0 6 1,-5-8-1,0 6 1,1-1-1,3 0 21,0 3 1,1 0 0,-3 1-1,1-3 71,1 3 1,3 0-26,-2 3 1,-4-1 0,5 1 0,-1-1-19,0 1 1,4-1 10,-4 0 0,5 1 1,-4-1-1,0 1-29,1-1 0,-1 4 45,-1-4 0,-2 4 0,5-9 1,-2 4 9,-3 2 1,3-2-50,-1-4 0,0 4 1,-5-3-1,2 3 18,2 1 0,-2 1-36,3-1 1,-2-4-1,0-1 1,2 3 78,-2 1 0,0-1 11,2-2 1,-2 1 0,5-6-1,-2 0 50,-3 2 0,4-5-99,-3 3 1,3-4 0,-4 0-61,2-1-3060,-1-6-3035,-4-2 6129,0-6 0,-12-6 0,-4-2 0</inkml:trace>
  <inkml:trace contextRef="#ctx0" brushRef="#br1">29588 6753 9463,'-10'0'1189,"1"0"-669,5 0 1,-2-2 490,6-3-629,-6 4 0,4-7 0,-4 5 0,1-3 517,0-2 0,1-2 1,4-4-95,0 0 0,1 0-238,4-1 1,-2 1 0,7 0 171,1 0 0,-3-1-437,1 1 0,-4 5 0,4 1-117,2 2 0,-3-4-30,2 5 0,-6 1 0,6 5-88,1 4 1,-3 3-24,1 6 0,-4 2 0,5 1 1,1 4 106,1 1 1,-2 3-109,-1 8 0,-1-3 0,3 5 0,-3 0 31,-2 3 0,4 3-65,-5 1 0,-1 3 0,-4 0 0,0 3 24,0-2 1,5 3 27,0-2 0,0 0 1,-5-6-1,1-1 68,4-2 0,-2 3-62,7 2 0,-6 2 0,4-7 0,0 3-36,0 2 1,-5 0-30,2-1 1,-2 1 0,0 1 0,2 2-69,-2 1 1,-1 2 106,-2-1-4,0-4 1,0 7 0,-2-4-1,-1 3 1,-2 1 26,2-4 0,-3-2 0,1-3 0,2 1-19,1 0 1,1-2-41,-4-3 1,3 1-1,-2-4 1,0 1-58,0 4 0,2-6 55,-3 0 1,4 0 0,1-1-1,0 1-17,0 0 1,0-4-1,0 4 0,0-4 0,0-2 1,0 2-43,0 3 0,0-8 22,0 4 1,0-4-1,0 4 1,0 1 16,0 3 0,0-3-15,0 3 26,0-3 1,0 3-1,0 2 1,0 0-1,0 1 6,0 0 0,-5-3 1,0 4-1,2-1-17,2 0 0,1-4 6,0 1 1,0-3 0,0-1 0,0 1-2,0 3 1,4-8 2,1 4 1,1-4 0,-2 3 0,0 2-19,-1 3 0,1-3 11,0 4 1,-2-4-1,4-2 1,-1 2 8,0 3 1,1-3-7,-1 3 0,-4-3 0,6-1 0,-3-1-71,1 1 0,2-1 63,-3 1 1,-2 1 0,3 1-1,-2 2-8,1-1 0,-2 0 18,3 1 1,1-3 0,-1 3 0,-2-1-18,-1 1 1,2-3 32,1 3 0,1-3 1,-2-2-1,2 1 10,2-1 1,-5 1-22,2-1 0,1 1 0,0-1 0,1 0 10,-1 1 0,-1-1 1,-5 1 1,4-1-1,1 2 1,-2 2-1,-1 1 1,-2 5-23,0-5 0,0 5 1,0-3-1,0 1 1,0 3 0,0-4 15,0-2-28,0-3 1,0 0 0,0 2 0,0 1 0,0-1 5,0-2 1,0-2 0,0 2 0,0 2 55,0 1 0,0 0-13,0-4 1,5-1 0,-1 0 0,0 1 97,-3-1 1,-1 1-106,0-1 1,5-4-1,0 0 1,-2 1-11,-2 2 0,1-4-15,3 1 1,-4-2-1,4 3 1,-3-1-28,-2 1 0,0-2 32,0 0 0,0 1 0,0 4 0,0 1 49,0-1 0,0-1-11,0-3 0,0 1 0,0-4 0,0-1 81,0 1 1,0-2-75,0-5 1,0 0 0,0 0 0,0 0 25,0 1 0,1-3-34,4-2 0,-4 2 0,4-2 0,-3 3 138,-2 1 1,0-5-150,0 1 1,0-1-1,1 5 1,2 1-51,2-1 1,0 0 24,-5 0 1,0 1 0,0-1 0,0 0 10,0 0 1,0-4-85,0-1 0,0-4 457,0 4-683,0-6 0,-2 2 0,-2-10-1886,-6-4 0,-2-2-617,-3 1 0,0 3 2808,-4 2 0,3 3 0,-5-4 0</inkml:trace>
  <inkml:trace contextRef="#ctx0" brushRef="#br1">30000 12752 8498,'0'-14'598,"-2"1"1,-1 2-345,-2 2 0,-10 6 1,-1-2-1,-8 3 0,-9 4 1,-10 1-167,-6 2 1,-11 6 0,-11 0 0,31-4-1,0 2-82,-4 0 1,-1 1-1,1-1 1,0 1-1,-3-3 1,0 0 0,2 0-1,-1 0-202,2 0 1,-1 0 0,-1 2 0,-1 1 190,0 0 1,-1-1-44,2-2 1,1-1 0,2 0 0,0 0 0,-32 2 0,4 2 0,3-2-433,1-2 298,14 5 0,-3-9 0,15 2 0,3-2 0,5-2-444,3 0 592,14 0 1,-1-6 0,15-4-1,9-2 1,10-3 168,8 1 1,15 3-47,2-3 0,17 3 1,1-8-1,5 3 1,1 2 1,5 1-37,5 4 1,-34 1-1,1 0 1,-2 2-1,0 1 1,0-1 0,1 1 21,-1-2 1,1 1-1,0 2 1,0 2-48,1-1 0,-1 1 1,3-1-1,-1 0 1,-1 0-1,1-1 0,-3 1 1,0 0 155,38-3 1,-10-4 154,-7 6 1,-7-6 0,-9 4 5,-13-2 0,-15 3-149,-14-4 0,-5 5 0,-10 0 0,-13 2-4,-11 2 0,-18 2-242,-9 2 1,-12 4 0,34-1 0,-1 1 0,-1-1 0,-1 0-156,-2 0 1,0 0-1,1 2 1,-1 1 78,-2-1 0,0 1 1,-3 0-1,0 0 1,-2-1-1,0 0 1,0 0-1,1 1-4,0-1 1,1-1 0,4 0 0,0 0 93,3-1 0,1 0 0,0 0 0,2 0 0,-28 6 0,13-3 177,14-6 1,15-2-113,7-2 0,10-2 0,9-2 0,12-6 69,17-3 1,17-6-313,11 1 196,12-8 1,-30 15 0,1 0-1,4-3 1,1 0 0,1-1 0,2 1-1,4 0 1,1 0-2,1-1 1,2 1-1,4 0 1,0 0 0,2 0-1,-1 0 1,3-1-1,0 1 258,3 0 0,-1 0 1,-1 0-1,0 1-409,1 1 0,0 0 305,0-2 0,-2 1 0,-10 5 0,-2 0 1,-7 0-1,-2-1 0,20-2 0,-23 5 79,-20-1 0,-13 6 0,-17-4 0,-12 4-252,-13 1 0,-17 1-18,-19 4 0,29-2 0,-3 2 0,-3 1 0,-2 2 0,0-1 0,-1 0-272,-2 0 1,-1 0 0,-3 1 0,-1 0 319,-1 2 0,-1-1 0,-4-1 0,-2 0 1,3 2-1,-1 0 0,-1 0 0,0-1-140,0 1 0,0-1 0,5 1 1,0-1 26,3-1 1,1-1 0,3 0 0,3 0 0,6-1 0,3 0 0,-27 4-597,16-5 765,17-4 1,24-7 0,16-4-1,13-2-332,13-2 1,17-7-154,14-3 574,12-3 1,-32 13 0,2 0 0,3-1-1,0 0 1,4-1 0,0 0 0,2-1 0,3 0-73,2-2 1,2 1-1,0 0 1,0 0-1,2-1 1,-1 0-1,1 2 1,0 1-28,-2 1 0,1 0 1,2 1-1,-1-1 182,-2 1 0,-2 0 21,-6 3 1,-4 0-1,28-8 1,-32 8-1,-19 3 1,-22 2-1,-20 3 58,-19 1 1,-20 4-277,-15 2 0,30 0 1,-3 2-1,-4 2 1,-2 1-1,-2 1 0,0-1-270,-2 0 0,0-1 0,0 3 0,-1 1 307,-1-1 0,-1 1 1,-4 0-1,-2 0 1,-1 1-1,-1 1 1,-3 0-1,0 0-5,1-1 0,0 0 0,4 1 0,1 0-74,2-2 0,2 0 0,5-1 0,3 0 1,3-1-1,2 0 0,-29 8-219,22-6 146,15-7 1,36 0 0,9-10 0,14-6-223,16-6 1,17-5 270,16-7 1,-30 12-1,2-1 1,4 0-1,1 0 1,1-1-1,0 0-23,0 0 1,1 0 0,3 2 0,0 1-5,1-3 1,1 0 214,1 0 1,0 0 0,5-1 0,0-1 0,-1 2 0,0 0 0,-3 2 0,0 1 0,-3 1 0,-1 2 0,-4 0 0,-2 0 0,-3 2 0,-2 0 1151,30-9-1113,-26 7 0,-27 7 0,-30 6 0,-16 0-33,-14 0 1,-16 6-319,-14 4 1,-8 4 0,35-6-1,-2 1 1,-2 1 0,0 1 33,-3 0 1,-1 0 0,-1 0-1,0 1 53,-1 2 0,-1 1 0,-1-1 0,0 0 1,2 1-1,-1-1 0,-1 0 0,-2 0-15,-1 1 0,0-1 1,10-3-1,2 0 15,0-2 0,4 1 0,-21 5 0,19-2-30,13-3 0,19-6 142,18-8 0,17-11 0,22-8 0,13-6-171,13-4 1,-31 17 0,1 0 87,4-2 0,2-1 97,0 0 1,1 0 0,6-3 0,1 1 0,3-1 0,0 0 0,3-1 0,0 0 0,2-1 0,-1-1 11,1 0 0,0-1 1,-4 4-1,-1 0 1,-1 0-1,0 0 0,-5 3 1,-1 0 292,-3 1 1,-2 1 0,20-8 82,-18 11-325,-22 0 1,-22 12 0,-14-3 0,-14 4 0,-16 1 533,-14 0-725,-15 6 0,28-2 0,-1 2 0,-3 2 0,-1 1 0,-1 1 0,1 0 0,0 1 0,-1 1 0,0 0 0,0 1 0,-1 0 0,0-1-59,-1 0 1,0 0 0,-1 1 0,0 1 74,1-2 1,0-1-1,2 0 1,1 0-1,7 1 1,1-1-1,-30 8-197,10-7 1,17 1 190,13-8 1,15-1 0,16-5 0,12-4 67,13-5 0,11-8-44,14-6 1,8-5-1,-23 13 1,2-1-1,2-1 1,1-2-21,4 0 1,2-1 0,1 0 0,1 0 177,4-1 1,1 1 0,0 0 0,1 1 0,-3 0 0,0 0 0,-1 2 0,1 0 57,0 1 0,0-1 1,-2 0-1,-1 0 75,-3 3 0,-4 2 0,22-11 0,-25 13 53,-17 1 1,-26 7-272,-25-2 1,-15 12 0,-20 5 0,-10 7-190,32-8 1,-2 0 0,-1 1 0,-2 0 75,-1 2 0,0 1 0,-2-1 1,0 0-1,1 0 0,1 0 1,-2 1-1,0-1-60,-1 0 0,0 0 1,-1 1-1,0-1 120,1 0 0,0 0 0,4-2 0,2-2 0,-30 9 0,8-3-190,9-2 160,13-6 1,23-3 0,18-11 0,15-9-224,15-7 0,14-5 206,12-1 0,8-2 0,7-3 0,-31 14 0,2 0 30,3-2 0,1 1 0,5-2 0,1 1 93,2 0 0,2-1 1,-1 1-1,0 0 1,-2-1-1,0 1 1,-1 0-1,1 1 112,0 1 0,0 0 1,-3 0-1,0 0 401,-3 5 1,-2 0 0,21-10-59,-25 15 0,-33 2-546,-20 7 0,-27 11 1,-21 5-1,-10 5-46,33-9 0,-1 1 0,-3 0 1,-2 1 14,-1 0 0,-1 0 1,2 0-1,-1 1 1,0 0-1,-1 0 1,0 0-1,-1 1-45,-3 1 0,1 0 1,1-1-1,0 1 106,0-3 1,1 0 0,5-2-1,2-2 1,-29 9 0,11-5-47,11-4 39,15-4 1,27-9-1,17-5 1,13-8-107,14-4 1,13-9 6,17-4 1,-32 14-1,1-1 1,2 0-1,1 0 1,3-2-1,2 0-104,2-1 1,1-1 0,1-3-1,2 2 241,-1 1 1,1 0 0,1 0 0,-1-1 0,1 2-1,-1 0 1,1 0 0,0-1 255,-2 0 1,-1 2-1,-9 5 1,-2 3 202,30-10 1,-29 8-255,-24 7 1,-28 2-84,-29 7 0,-14 8 0,-19 5 0,35-4 0,0 1-183,-3 1 1,0 0-1,0 0 1,1 0-3,-2 1 1,0 0-1,-2 1 1,0 1-1,0-2 1,0-1-1,-2 2 1,0-1-110,-1 0 0,0 0 1,6 1-1,1-1 159,2-2 0,2-1 0,-28 6 0,14-7 0,13-2 548,15-3 0,14-8-441,6-4-120,22-10 0,4-5 0,22-9 0,7-5 0,9-3-131,7-2 0,-29 20 1,2-1-1,1 0 1,0-1-1,3 0 1,0-1 51,2 0 0,0-1 0,-4 0 0,0 0 0,1 0 0,0 0 0,-3 2 0,1 0 142,-3 0 0,0 1 0,28-22-74,-8 8 274,-20 3 0,-14 15 0,-23 4 1,-18 7-117,-15 2 0,-13 4 0,-17 6 0,-8 5-242,-8 5 0,36-8 1,-1 1 139,-3 3 1,-1 1-25,4-2 0,0 0 0,-5-1 1,0 0-1,6 1 0,1 0 1,0-1-1,0 1 0,1 1 1,0-2-1,-37 4 0,7-1 29,11-2 1,16-5-34,15 1 1,14-8 0,12-7-1,9-7-234,13-5 0,17-9 107,21-1 0,9-8 1,-27 20-1,1 1 1,3-3-1,1 0-423,2 0 1,0 0 0,3-2 0,1 0 459,2-1 0,1-1 1,4 0-1,1-1 1,-2 0-1,0 1 1,0 0-1,0 0 238,0 1 1,-1 0 0,-8 3 0,-1 0 96,-2-1 0,-3 1 1,27-14-1,-27 9 516,-17 8 0,-29 8-541,-23 3 0,-19 6 1,-21 0-1,-8 6-314,34 1 1,-2 1 0,-4 2 0,-2 1 67,-3 1 1,-3 0 0,-2 0 0,0 0 0,-1 2 0,1 0 0,1 0 0,0 0-307,1 0 0,1 0 1,4-2-1,0 0 316,-2 0 1,1 1 0,6-4-1,1-1 1,-34 2 0,19 0 261,19-4 1,19-8-114,17-4-12,10-10 0,18-5 0,20-7 1,17-4-1,-24 16 0,2 0-392,4-3 0,2 0 209,1-3 1,1 1 0,4-2 0,1 0 0,0 0 0,1 1-1,1 0 1,0-1 0,0 1 0,1 0-94,1-2 0,1 0 0,-1 0 0,-1 0 0,-2 1 0,-2 0 0,-5 3 0,-3 1 343,28-18 0,-21 7-110,-21 9 1,-14 5-1,-17 10 1,-16 4 633,-17 3 0,-18 4-1176,-12 3 442,26-2 1,-2 2 0,-1 1 0,-1 2 0,-5 0 0,-2 0 0,2 0-1,-1 1 1,1 0 0,0 1 6,1-1 0,1-1 0,-1 2 0,1 1 1,5-1-1,1-1 0,-32 7 554,13-5-475,16 1 0,22-12 0,17 0 1,16-8 11,17-4 1,18-9-129,11-2 0,13-6 0,-31 14 1,2-1-1,1-2 0,0 1-165,0-1 0,1-1 0,0 3 0,-1-1-622,1-1 0,0-2 799,3 2 0,-1-2 0,-2 0 0,-2-1 0,0 2 0,-1 0 1,26-14-1,-14 5 341,-14 4-286,-9-3 1,-25 18 0,-10-1 0,-18 7 0,-17 3 239,-14 0-276,-15 13 0,-4-4 1,33 1-1,0 1 1,-1-1-1,-1 0 1,-1 1-1,-1 1 30,1-2 1,0 2 0,1 0-1,0 1 1,4-3 0,-1 0-1,-31 9 146,8-3 0,17 0-51,8-11 0,21-1 1,15-7 28,18-6 1,21-7-130,19-12 1,11-6 0,-28 17 0,2 0 0,4-1-1,0-1-210,3 0 1,1-1 0,1-1-1,1-1 47,1-1 0,0-1 1,-1 2-1,-1 0 0,2-2 1,1 0-1,-3 2 0,-1 0 88,-1 1 1,-1-1-1,-1 1 1,-1 0 290,-1-1 0,-2 1 1,18-14-1,-16 7 1,-19 7-209,-15 6 1,-21 7 136,-13 3 1,-19 3-1,-18 4 1,-15 3-279,33-1 0,-1 1 0,-6 4 0,-1 1 106,-6 2 0,0 0 1,3-1-1,-1 0 1,-2 0-1,0 0 1,2 0-1,0-1-51,1-2 1,0 1 0,4-1 0,1 0 135,3-1 0,2 0 56,-30 1 0,17-2 1,22-7-1,13-4 1,16-6-1,15-7 61,20-5 1,18-6-275,19-4 0,-25 15 0,2 0 0,3-3 0,1-1 0,4 0 0,1 0-444,1-2 0,1 0 1,1 2-1,-1 0 463,3-1 1,0-1 0,3 1 0,0 0 0,1 0 0,0 0 0,-1 0 0,0 0 119,-3 3 0,0-1 1,-7 1-1,-3-1 44,-5 4 1,-3 1 0,24-11 0,-25 10 166,-17 6 0,-29 5-238,-30 6 0,-25 7 1,22 0-1,-2 1 1,-5 2-1,-2 2-198,-2 1 0,-2 1 0,-3 0 0,-1 0 114,-3 0 1,-1 0 0,-3 1 0,0 0 0,-2 1 0,0 0-1,-1 1 1,0-1-1,3 0 0,0 0 0,6-2 1,2 0-766,3-2 1,3 0 856,6-1 1,2-2 0,-35 4-1,26-3 1,24-7 394,21-6 1,20-13 0,27-11 0,13-6-511,15-4 0,-29 16 0,1 0-39,5-3 0,0 0 55,4-3 1,2 1 0,4 1 0,2 1-1,1-3 1,1 0 0,-2 1 0,0 0 0,-2 0-1,0 0 1,0 0 0,-1 0 0,1 0 0,-1 0 45,1-2 1,-1 2 0,-9 4-1,-3 1 216,-2 2 0,-4 0 0,10-6 0,-30 8-215,-18 6 0,-31 11-63,-24 9 1,19 0-1,-3 1 1,-5 2-1,-1 0 1,-5 1-1,-1 1-3,-3 0 0,-1 0 0,-2 1 0,-1 0-409,1 2 0,0-1 470,-2-1 1,0 0 0,-3 5-1,0 0 1,1-3 0,0-1-1,2 0 1,2-1 0,4 0-1,2-1 96,6-2 1,3 0-1,-27 3 1,20-7-1,18-3 95,15-7 1,20-5-51,17-12 0,17-5 1,23-9-1,10-7-129,-30 17 0,1 0 1,3 1-1,0-1 1,1-3-1,2-1 0,1 1 1,0-1-165,2-1 0,0 0 0,3-2 0,-1-1-651,-1 0 0,0 0 811,2 0 1,-2 1 0,-8 3 0,-2 2 0,2-1 0,-1 1 0,-4 1 0,-2 1 0,22-17-93,-16 10 0,-22 10 1,-27 10-1,-19 5-272,-17 4 1,-22 9 138,-10 6 165,32-8 1,-1 2 0,-4 7 0,-1 2 0,-4-3 0,-1 0 0,-2 2 0,-1 0-1,-2 0 1,1 1 220,0-1 1,0 1 0,-1 0 0,1-1 0,9-2 0,2-1 0,3 0 0,2-1 9,2 1 1,3-2 0,-19 2-17,14 1 0,23-11 1,26-3 162,16-8 0,19-11-236,16-5 1,13-2 0,-31 11 0,2 0 0,1-2 0,0 0-157,0-1 0,1-1 0,2-2 0,0 0 294,0 0 0,0 0 1,0 0-1,-1 1 1,-4 0-1,-1 0 1,32-16-310,-8 1 0,-20-1 68,-15 7 0,-15 10 1,-26 15-1,-17 2-98,-19 2 0,-14 6 133,-13 4 1,35-2 0,-2 1 0,-1 1 0,-2 1 0,2 0 0,0 0 35,0 1 0,1 1 1,-2 0-1,0 0 22,0-1 1,0-1-1,-32 10 1,12-7-1,13-1 137,14-4-24,9-3 1,29-7-1,13-4 1,17-6-157,16-6 1,15-5 46,10-7-102,-32 15 0,0 0 0,3-1 0,1 0 0,1-2 0,-1 0 0,1-1 0,-1 0 0,0 0 0,1 0-113,-2 1 1,0 1 150,-4-3 0,-1 1 1,2 3-1,-2 0 1,28-16-1,-11 5-12,-15 7 1,-21 10-1,-30 6 1,-21 8-225,-19 9 1,-24 11 149,32-9 0,-2 1 57,-1 3 1,-2 0-1,-3-2 1,-2 0-1,-2 4 1,0 0-1,-4 1 1,0 0-1,-3 1 1,-1 1-1,2-1 1,0 1-1,2 0 1,1-1 26,3-1 1,2 0 0,3-4 0,2 0 82,3-2 1,2-1 0,-16 8-1,21-7 116,23-6 1,30-11-117,24-9 1,17-10 0,16-5 0,-31 11 0,1-1-53,3 0 0,0 0 0,3-3 0,1 0-29,4 1 0,0-1 0,-2-2 0,0 0 0,0 3 0,-1 1 0,-2 0 0,-2 1 60,-1 1 0,-1 1 1,31-4-52,-3 2-68,-22 6 0,-9 11 0,-28 8 0,-12 13 1,-15 11-38,-17 6 0,-12 8 1,14-23-1,-2 0 1,-1 2-1,-2-1 132,-1 2 0,-2-1 0,-3 1 0,0 1 1,-4-1-1,0 0 0,-1 0 0,2 0 172,2 0 0,2-2 0,3-4 0,1 0 5,-26 19 0,15-5 0,20-11 0,11-2-91,10-5 0,23-5-180,12-4 0,17-4 0,10-6 0,11 0 78,7 0 0,5-2-35,-36 0 0,-1 0 40,37 0 1,0-4-1,-11 7 1,-13 4-1,-12 6 1,-18 7-1,-10 7-625,-11 6 0,-23 1 517,-14 6 0,-16 0 0,-17 5 0,28-22 1,-2 0 92,-2 1 0,-2-1 0,-3 0 0,0 0 53,-2 1 0,-1-1 0,0-2 0,0 0 0,1-1 0,0 0 0,2 0 0,1-1 217,3-1 1,1 0-1,-23 7 48,18-4 1,26-9-123,26-5 0,23-5-321,29-5 147,13-3 0,-31-1 1,2-1-1,4 0 1,0-1-1,2 1 1,1 0-1,1-1 1,0 1 16,1 1 1,0 1-69,-4 0 0,1 0 0,-1 2 0,-1 0 0,-4 0 1,-1 2-1,30-1 0,-20 5-486,-17 5 346,-17 9 1,-19 8 0,-18 7-1,-17 1 1,-18 3 26,20-14 0,-3 0 0,-3 2 0,-3-1 0,-6 2 0,-2-1 1,-1 0-1,-1-1 261,-1-1 1,0 0 0,4 1 0,1-1-698,1-2 1,1-1 743,6-2 0,2-1 0,1 0 0,3-1 0,-17 6 0,24-6 0,36-7 279,34-8 1,28-10-460,-26 5 0,1-3 1,3-1-1,1-1 1,5 1-1,2 0 0,2-1 1,0 0-32,2-1 0,1-1 1,6-1-1,0-1 3,-1 0 1,0 1 0,-2-1 0,0 1 0,-3 2 0,-1 1 0,-3 1 0,-2 0-22,-5 2 1,-1 1-1,31-5-243,-25 4 1,-30 6 160,-37 8 1,-21 4-1,-22 5 1,-9-2 61,-8-1 0,33-6 1,-2 1 85,-2 2 1,0 0 0,-2 0-1,-1-1 1,4 0 0,0-1-1,2-1 1,0 0 233,-35 2 1,12-1 188,8-5 0,16-8 0,19-8 0,19-11-467,19-9 1,28-5 118,-11 19 1,5 1-228,5-1 1,4 2 0,6 0 0,3 2 0,3-1 0,0 1 0,3 1 0,1 0-1,2 1 1,1 2 39,2 0 0,2 2 188,3 1 1,1 2 0,-5 4 0,-1 2-1,0 0 1,-2 1 0,-5 2 0,-3 2-1,-8 1 1,-2 3 0,28 15 0,-24 9 18,-22 8 1,-18 3-717,-21 1 578,-13 7 0,-29 5 0,19-23 0,-4 1 0,-4 2 0,-3 0 0,-6 1 0,-2 0-41,-4 2 0,-2 0 96,-2-2 1,-2 1 0,-4 4 0,0-1 0,1-2 0,-1-1 0,1 0-1,1 0 1,4-1 0,0 0 298,2 0 1,2-1-217,6-2 0,1 0 1,4-2-1,2 0 0,-19 17 1,24-9-1,19-8 1,20-6-1,17-6-128,17-2 1,24-8-39,16-3 0,-30-4 0,3 0 0,3-1 0,2 0 0,3 0 0,2 0-414,5 0 0,0 0 0,0-3 0,0 1 453,3 0 1,-1-1-1,-1-2 1,0 1-1,-3 1 1,0 1-1,-2 0 1,-1 1 130,-3-1 1,-3 2 0,23 11-188,-19 3 1,-24 12 0,-22 2 0,-14 10 26,-15 8 1,-21 0 56,-13 6 1,17-23 0,-3 0 0,-5 3 0,-1 1-1,-3 0 1,-1 0-140,-4 1 0,-2-1 0,5-1 0,-1 0 199,-2 1 0,0 1 1,4-2-1,2 0 1,5-2-1,2 1 0,2-1 1,1 1 60,3-1 0,3 0 1,-16 22-1,24-6 1,17-6-291,16-7 0,18-3 197,14-2-70,12-6 1,16-1 0,-31-14 0,2-2-1,1 1 1,1 0 0,2-2 0,1-1 15,2 1 0,0-1 0,-2-1 0,1 0 0,2-1 0,-1 0 0,-3 0 0,-2 1-69,-2 0 0,-1 1 1,27 8-369,-16-2 594,-16 4 1,-22 8 0,-14 4 0,-12 7-1,-20 5 1,-15 6 0,-17 3-28,29-23 1,-2 1 0,-4 3 0,0 0 21,-6-1 1,-1 0 0,0 2 0,-1 1 0,-3 0 0,-1 0 0,2 1 0,0-1-122,4-1 1,1-1 0,7-3-1,2 0 112,3-1 1,2 1-3,-22 20 1,20-3 0,15-3 0,14-6-1,14-7 1,15-6 0,12-3-784,10-2 0,6-1 423,10-4 0,-2 2 0,6-6 1,1-2-254,-2-1 1,-5-1 391,-13 4 1,-12-2-1,-18 7 1,-7 1 124,-10 1 1,-21 9-133,-17 2 364,-16 4 0,-12 2 0,28-15 1,-1 0-1,-3 1 0,0-1 1,-2 0-1,1 0 770,1 0 1,0 1-776,-1-1 1,1 0 0,-29 14-1,1-1 1,14-3 0,14-5 426,17-3-660,11-8 0,16-2 1,4-6-1,10 0 1,12 0-867,13 0 559,8 0 1,10-5 0,-1-1 0,0 0 0,-5-2 0,-6 1 0,-9 1-1462,-7 3 1721,-5 1 0,-28 2 1,-14 2-1,-22 3 326,-20 4 0,-15 8 35,29-7 0,-2-1 0,0 1 1,-1-1-1,-2-1 0,0-1 0,1 0 1,0 0 177,0 0 0,1 0 1,3-3-1,1 0-276,0-1 0,1-1 0,-23-1 0,19-2-51,15-4 0,16-3-279,15-6 1,19 4 0,16 2 0,9 2-956,9 3 1,7 4 412,1 9 1,-4 6-1,-8 14 1,-5 3-362,-7 5 0,-7 8 286,-7 1 802,-9 7 0,-21 1 0,-17 8 0,-14 0 1,-11 1-1,21-35 0,-1 0 0,-28 23 1162,4-9 1,5-8-338,10-12 0,8-7-518,16-16 0,17-5-1135,26-18 541,5-1 1,14-3 0,1 3 0,1 5 0,2 5 0,1 3 0,-4 3-2108,-5 2 1,-6 14 1873,-15 11 0,-10 12 0,-15 9 0,-12 7 406,-13 10 1,-20 0 119,17-26 1,-2 0 0,-1 0 0,-2 1 0,0-1 0,-1-1 0,2 0 0,0-1-499,3-2 1,1 0 400,-26 15 0,12 2 0,-3-6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21/01/2025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21/01/2025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21/01/2025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21/01/2025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21/01/2025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21/01/2025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21/01/2025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21/01/2025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21/01/2025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21/01/2025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3" name="Picture 2" descr="Logo PMS Blue">
            <a:extLst>
              <a:ext uri="{FF2B5EF4-FFF2-40B4-BE49-F238E27FC236}">
                <a16:creationId xmlns:a16="http://schemas.microsoft.com/office/drawing/2014/main" id="{96E2C1B1-2AEC-179F-36DC-529A75A48A15}"/>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customXml" Target="../ink/ink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customXml" Target="../ink/ink11.xml"/><Relationship Id="rId5" Type="http://schemas.openxmlformats.org/officeDocument/2006/relationships/image" Target="../media/image17.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customXml" Target="../ink/ink12.xml"/><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customXml" Target="../ink/ink14.xml"/></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customXml" Target="../ink/ink3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search/cs?searchtype=author&amp;query=Zisserman,+A" TargetMode="External"/><Relationship Id="rId7" Type="http://schemas.openxmlformats.org/officeDocument/2006/relationships/image" Target="../media/image63.png"/><Relationship Id="rId2" Type="http://schemas.openxmlformats.org/officeDocument/2006/relationships/hyperlink" Target="https://arxiv.org/search/cs?searchtype=author&amp;query=Simonyan,+K" TargetMode="External"/><Relationship Id="rId1" Type="http://schemas.openxmlformats.org/officeDocument/2006/relationships/slideLayout" Target="../slideLayouts/slideLayout2.xml"/><Relationship Id="rId6" Type="http://schemas.openxmlformats.org/officeDocument/2006/relationships/customXml" Target="../ink/ink33.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tiff"/><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customXml" Target="../ink/ink34.xml"/></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customXml" Target="../ink/ink35.xml"/><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customXml" Target="../ink/ink7.xml"/><Relationship Id="rId5" Type="http://schemas.openxmlformats.org/officeDocument/2006/relationships/image" Target="../media/image75.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ea typeface="Helvetica Neue" panose="02000503000000020004" pitchFamily="2" charset="0"/>
                <a:cs typeface="Helvetica Neue" panose="02000503000000020004" pitchFamily="2" charset="0"/>
              </a:rPr>
              <a:pPr>
                <a:spcBef>
                  <a:spcPct val="0"/>
                </a:spcBef>
                <a:buFontTx/>
                <a:buNone/>
              </a:pPr>
              <a:t>1</a:t>
            </a:fld>
            <a:endParaRPr lang="en-GB" altLang="en-US" sz="1400" dirty="0">
              <a:ea typeface="Helvetica Neue" panose="02000503000000020004" pitchFamily="2" charset="0"/>
              <a:cs typeface="Helvetica Neue" panose="02000503000000020004" pitchFamily="2" charset="0"/>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4F06F993-1C38-6C0C-688B-9DF592CE7E99}"/>
              </a:ext>
            </a:extLst>
          </p:cNvPr>
          <p:cNvSpPr txBox="1">
            <a:spLocks noChangeArrowheads="1"/>
          </p:cNvSpPr>
          <p:nvPr/>
        </p:nvSpPr>
        <p:spPr bwMode="auto">
          <a:xfrm>
            <a:off x="983432" y="1749296"/>
            <a:ext cx="1063456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Convolutional Neural Networks (CNNs)</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B652EAD7-0A93-9A49-B069-892273B9DC50}"/>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5" name="Picture 4" descr="A colorful letters and numbers&#10;&#10;Description automatically generated">
            <a:extLst>
              <a:ext uri="{FF2B5EF4-FFF2-40B4-BE49-F238E27FC236}">
                <a16:creationId xmlns:a16="http://schemas.microsoft.com/office/drawing/2014/main" id="{08913BC9-8EAB-A192-35BF-97E6372C7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A926-80AF-6C49-26AD-BD26805EA15E}"/>
              </a:ext>
            </a:extLst>
          </p:cNvPr>
          <p:cNvSpPr>
            <a:spLocks noGrp="1"/>
          </p:cNvSpPr>
          <p:nvPr>
            <p:ph type="title"/>
          </p:nvPr>
        </p:nvSpPr>
        <p:spPr/>
        <p:txBody>
          <a:bodyPr/>
          <a:lstStyle/>
          <a:p>
            <a:r>
              <a:rPr lang="en-GB" dirty="0"/>
              <a:t>Example – edge detection: data</a:t>
            </a:r>
          </a:p>
        </p:txBody>
      </p:sp>
      <p:sp>
        <p:nvSpPr>
          <p:cNvPr id="3" name="Slide Number Placeholder 2">
            <a:extLst>
              <a:ext uri="{FF2B5EF4-FFF2-40B4-BE49-F238E27FC236}">
                <a16:creationId xmlns:a16="http://schemas.microsoft.com/office/drawing/2014/main" id="{02021E08-40DB-FF9C-5743-6E203053784C}"/>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dirty="0"/>
          </a:p>
        </p:txBody>
      </p:sp>
      <p:pic>
        <p:nvPicPr>
          <p:cNvPr id="5" name="Picture 4" descr="Text&#10;&#10;Description automatically generated with low confidence">
            <a:extLst>
              <a:ext uri="{FF2B5EF4-FFF2-40B4-BE49-F238E27FC236}">
                <a16:creationId xmlns:a16="http://schemas.microsoft.com/office/drawing/2014/main" id="{720A894D-A5BE-DC62-5F28-314A365C7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978" y="1268760"/>
            <a:ext cx="7014484" cy="3206621"/>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80CF4949-13E9-C207-6EFC-0C7FEF52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893" y="4811554"/>
            <a:ext cx="3733800" cy="1005840"/>
          </a:xfrm>
          <a:prstGeom prst="rect">
            <a:avLst/>
          </a:prstGeom>
        </p:spPr>
      </p:pic>
      <p:grpSp>
        <p:nvGrpSpPr>
          <p:cNvPr id="4" name="Group 3">
            <a:extLst>
              <a:ext uri="{FF2B5EF4-FFF2-40B4-BE49-F238E27FC236}">
                <a16:creationId xmlns:a16="http://schemas.microsoft.com/office/drawing/2014/main" id="{927E90FC-555A-D84D-FAC3-3ED2BF6A5084}"/>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90FAE80B-2848-F154-6E51-A2B8158AD1E4}"/>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8" name="Picture 2">
              <a:extLst>
                <a:ext uri="{FF2B5EF4-FFF2-40B4-BE49-F238E27FC236}">
                  <a16:creationId xmlns:a16="http://schemas.microsoft.com/office/drawing/2014/main" id="{F16AED25-2F26-FD66-4351-325C3C24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13CBC6F5-610A-6D88-1523-25288156855E}"/>
                  </a:ext>
                </a:extLst>
              </p14:cNvPr>
              <p14:cNvContentPartPr/>
              <p14:nvPr/>
            </p14:nvContentPartPr>
            <p14:xfrm>
              <a:off x="4391640" y="1560960"/>
              <a:ext cx="7030800" cy="3168360"/>
            </p14:xfrm>
          </p:contentPart>
        </mc:Choice>
        <mc:Fallback>
          <p:pic>
            <p:nvPicPr>
              <p:cNvPr id="9" name="Ink 8">
                <a:extLst>
                  <a:ext uri="{FF2B5EF4-FFF2-40B4-BE49-F238E27FC236}">
                    <a16:creationId xmlns:a16="http://schemas.microsoft.com/office/drawing/2014/main" id="{13CBC6F5-610A-6D88-1523-25288156855E}"/>
                  </a:ext>
                </a:extLst>
              </p:cNvPr>
              <p:cNvPicPr/>
              <p:nvPr/>
            </p:nvPicPr>
            <p:blipFill>
              <a:blip r:embed="rId6"/>
              <a:stretch>
                <a:fillRect/>
              </a:stretch>
            </p:blipFill>
            <p:spPr>
              <a:xfrm>
                <a:off x="4382280" y="1551600"/>
                <a:ext cx="7049520" cy="3187080"/>
              </a:xfrm>
              <a:prstGeom prst="rect">
                <a:avLst/>
              </a:prstGeom>
            </p:spPr>
          </p:pic>
        </mc:Fallback>
      </mc:AlternateContent>
    </p:spTree>
    <p:extLst>
      <p:ext uri="{BB962C8B-B14F-4D97-AF65-F5344CB8AC3E}">
        <p14:creationId xmlns:p14="http://schemas.microsoft.com/office/powerpoint/2010/main" val="2293216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46B4-508F-2127-431F-4C222943C751}"/>
              </a:ext>
            </a:extLst>
          </p:cNvPr>
          <p:cNvSpPr>
            <a:spLocks noGrp="1"/>
          </p:cNvSpPr>
          <p:nvPr>
            <p:ph type="title"/>
          </p:nvPr>
        </p:nvSpPr>
        <p:spPr/>
        <p:txBody>
          <a:bodyPr/>
          <a:lstStyle/>
          <a:p>
            <a:r>
              <a:rPr lang="en-GB" dirty="0"/>
              <a:t>Example – edge detection: data</a:t>
            </a:r>
          </a:p>
        </p:txBody>
      </p:sp>
      <p:sp>
        <p:nvSpPr>
          <p:cNvPr id="3" name="Slide Number Placeholder 2">
            <a:extLst>
              <a:ext uri="{FF2B5EF4-FFF2-40B4-BE49-F238E27FC236}">
                <a16:creationId xmlns:a16="http://schemas.microsoft.com/office/drawing/2014/main" id="{29016122-5D54-75C6-F31D-885A53367E9C}"/>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5" name="Picture 4" descr="Chart&#10;&#10;Description automatically generated with medium confidence">
            <a:extLst>
              <a:ext uri="{FF2B5EF4-FFF2-40B4-BE49-F238E27FC236}">
                <a16:creationId xmlns:a16="http://schemas.microsoft.com/office/drawing/2014/main" id="{FDFC0101-153D-B4BF-B275-61E32B124D7D}"/>
              </a:ext>
            </a:extLst>
          </p:cNvPr>
          <p:cNvPicPr>
            <a:picLocks noChangeAspect="1"/>
          </p:cNvPicPr>
          <p:nvPr/>
        </p:nvPicPr>
        <p:blipFill rotWithShape="1">
          <a:blip r:embed="rId2">
            <a:extLst>
              <a:ext uri="{28A0092B-C50C-407E-A947-70E740481C1C}">
                <a14:useLocalDpi xmlns:a14="http://schemas.microsoft.com/office/drawing/2010/main" val="0"/>
              </a:ext>
            </a:extLst>
          </a:blip>
          <a:srcRect t="3013"/>
          <a:stretch/>
        </p:blipFill>
        <p:spPr>
          <a:xfrm>
            <a:off x="1516291" y="1116014"/>
            <a:ext cx="5897880" cy="5897545"/>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85DC6208-700A-B168-DCBA-D2A92CAA20B7}"/>
              </a:ext>
            </a:extLst>
          </p:cNvPr>
          <p:cNvPicPr>
            <a:picLocks noChangeAspect="1"/>
          </p:cNvPicPr>
          <p:nvPr/>
        </p:nvPicPr>
        <p:blipFill rotWithShape="1">
          <a:blip r:embed="rId3">
            <a:extLst>
              <a:ext uri="{28A0092B-C50C-407E-A947-70E740481C1C}">
                <a14:useLocalDpi xmlns:a14="http://schemas.microsoft.com/office/drawing/2010/main" val="0"/>
              </a:ext>
            </a:extLst>
          </a:blip>
          <a:srcRect l="15490" r="14510"/>
          <a:stretch/>
        </p:blipFill>
        <p:spPr>
          <a:xfrm>
            <a:off x="6787277" y="2916456"/>
            <a:ext cx="4631016" cy="302433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A47547F-1970-39BC-D518-3BAAD8EDFE0E}"/>
                  </a:ext>
                </a:extLst>
              </p14:cNvPr>
              <p14:cNvContentPartPr/>
              <p14:nvPr/>
            </p14:nvContentPartPr>
            <p14:xfrm>
              <a:off x="3081600" y="2364480"/>
              <a:ext cx="2359800" cy="4278960"/>
            </p14:xfrm>
          </p:contentPart>
        </mc:Choice>
        <mc:Fallback>
          <p:pic>
            <p:nvPicPr>
              <p:cNvPr id="4" name="Ink 3">
                <a:extLst>
                  <a:ext uri="{FF2B5EF4-FFF2-40B4-BE49-F238E27FC236}">
                    <a16:creationId xmlns:a16="http://schemas.microsoft.com/office/drawing/2014/main" id="{8A47547F-1970-39BC-D518-3BAAD8EDFE0E}"/>
                  </a:ext>
                </a:extLst>
              </p:cNvPr>
              <p:cNvPicPr/>
              <p:nvPr/>
            </p:nvPicPr>
            <p:blipFill>
              <a:blip r:embed="rId5"/>
              <a:stretch>
                <a:fillRect/>
              </a:stretch>
            </p:blipFill>
            <p:spPr>
              <a:xfrm>
                <a:off x="3072240" y="2355120"/>
                <a:ext cx="2378520" cy="4297680"/>
              </a:xfrm>
              <a:prstGeom prst="rect">
                <a:avLst/>
              </a:prstGeom>
            </p:spPr>
          </p:pic>
        </mc:Fallback>
      </mc:AlternateContent>
    </p:spTree>
    <p:extLst>
      <p:ext uri="{BB962C8B-B14F-4D97-AF65-F5344CB8AC3E}">
        <p14:creationId xmlns:p14="http://schemas.microsoft.com/office/powerpoint/2010/main" val="155570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34E4-D733-FCFA-BB5E-D7562D2A9E87}"/>
              </a:ext>
            </a:extLst>
          </p:cNvPr>
          <p:cNvSpPr>
            <a:spLocks noGrp="1"/>
          </p:cNvSpPr>
          <p:nvPr>
            <p:ph type="title"/>
          </p:nvPr>
        </p:nvSpPr>
        <p:spPr/>
        <p:txBody>
          <a:bodyPr/>
          <a:lstStyle/>
          <a:p>
            <a:r>
              <a:rPr lang="en-GB" dirty="0"/>
              <a:t>Example – edge detection: kernel</a:t>
            </a:r>
          </a:p>
        </p:txBody>
      </p:sp>
      <p:sp>
        <p:nvSpPr>
          <p:cNvPr id="3" name="Slide Number Placeholder 2">
            <a:extLst>
              <a:ext uri="{FF2B5EF4-FFF2-40B4-BE49-F238E27FC236}">
                <a16:creationId xmlns:a16="http://schemas.microsoft.com/office/drawing/2014/main" id="{A6D6C015-3BA5-7C68-6CAB-AFC955B1A0E0}"/>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dirty="0"/>
          </a:p>
        </p:txBody>
      </p:sp>
      <p:pic>
        <p:nvPicPr>
          <p:cNvPr id="5" name="Picture 4">
            <a:extLst>
              <a:ext uri="{FF2B5EF4-FFF2-40B4-BE49-F238E27FC236}">
                <a16:creationId xmlns:a16="http://schemas.microsoft.com/office/drawing/2014/main" id="{0D192E59-A1B9-73D5-C906-298094863384}"/>
              </a:ext>
            </a:extLst>
          </p:cNvPr>
          <p:cNvPicPr>
            <a:picLocks noChangeAspect="1"/>
          </p:cNvPicPr>
          <p:nvPr/>
        </p:nvPicPr>
        <p:blipFill rotWithShape="1">
          <a:blip r:embed="rId2">
            <a:extLst>
              <a:ext uri="{28A0092B-C50C-407E-A947-70E740481C1C}">
                <a14:useLocalDpi xmlns:a14="http://schemas.microsoft.com/office/drawing/2010/main" val="0"/>
              </a:ext>
            </a:extLst>
          </a:blip>
          <a:srcRect b="19001"/>
          <a:stretch/>
        </p:blipFill>
        <p:spPr>
          <a:xfrm>
            <a:off x="2293978" y="1614398"/>
            <a:ext cx="5303520" cy="518458"/>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703E68E0-7BFA-FF5B-3343-491EE5206507}"/>
              </a:ext>
            </a:extLst>
          </p:cNvPr>
          <p:cNvPicPr>
            <a:picLocks noChangeAspect="1"/>
          </p:cNvPicPr>
          <p:nvPr/>
        </p:nvPicPr>
        <p:blipFill rotWithShape="1">
          <a:blip r:embed="rId3">
            <a:extLst>
              <a:ext uri="{28A0092B-C50C-407E-A947-70E740481C1C}">
                <a14:useLocalDpi xmlns:a14="http://schemas.microsoft.com/office/drawing/2010/main" val="0"/>
              </a:ext>
            </a:extLst>
          </a:blip>
          <a:srcRect l="4396" t="32525" r="12094" b="4803"/>
          <a:stretch/>
        </p:blipFill>
        <p:spPr>
          <a:xfrm>
            <a:off x="6096000" y="3026979"/>
            <a:ext cx="4925347" cy="3810934"/>
          </a:xfrm>
          <a:prstGeom prst="rect">
            <a:avLst/>
          </a:prstGeom>
        </p:spPr>
      </p:pic>
      <p:cxnSp>
        <p:nvCxnSpPr>
          <p:cNvPr id="10" name="Straight Connector 9">
            <a:extLst>
              <a:ext uri="{FF2B5EF4-FFF2-40B4-BE49-F238E27FC236}">
                <a16:creationId xmlns:a16="http://schemas.microsoft.com/office/drawing/2014/main" id="{306996B0-8ABF-746C-833A-49A06F165BD6}"/>
              </a:ext>
            </a:extLst>
          </p:cNvPr>
          <p:cNvCxnSpPr>
            <a:cxnSpLocks/>
          </p:cNvCxnSpPr>
          <p:nvPr/>
        </p:nvCxnSpPr>
        <p:spPr>
          <a:xfrm>
            <a:off x="4192702" y="2631242"/>
            <a:ext cx="3404796" cy="45212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5D4D5AC3-1976-B43D-300A-E701A977572E}"/>
              </a:ext>
            </a:extLst>
          </p:cNvPr>
          <p:cNvPicPr>
            <a:picLocks noChangeAspect="1"/>
          </p:cNvPicPr>
          <p:nvPr/>
        </p:nvPicPr>
        <p:blipFill rotWithShape="1">
          <a:blip r:embed="rId4">
            <a:extLst>
              <a:ext uri="{28A0092B-C50C-407E-A947-70E740481C1C}">
                <a14:useLocalDpi xmlns:a14="http://schemas.microsoft.com/office/drawing/2010/main" val="0"/>
              </a:ext>
            </a:extLst>
          </a:blip>
          <a:srcRect l="7897" r="8523"/>
          <a:stretch/>
        </p:blipFill>
        <p:spPr>
          <a:xfrm>
            <a:off x="2985255" y="2576245"/>
            <a:ext cx="1209734" cy="652042"/>
          </a:xfrm>
          <a:prstGeom prst="rect">
            <a:avLst/>
          </a:prstGeom>
        </p:spPr>
      </p:pic>
      <p:cxnSp>
        <p:nvCxnSpPr>
          <p:cNvPr id="12" name="Straight Connector 11">
            <a:extLst>
              <a:ext uri="{FF2B5EF4-FFF2-40B4-BE49-F238E27FC236}">
                <a16:creationId xmlns:a16="http://schemas.microsoft.com/office/drawing/2014/main" id="{2F4F77F6-51B9-3189-B05E-3A1EE6F5EDAE}"/>
              </a:ext>
            </a:extLst>
          </p:cNvPr>
          <p:cNvCxnSpPr>
            <a:cxnSpLocks/>
          </p:cNvCxnSpPr>
          <p:nvPr/>
        </p:nvCxnSpPr>
        <p:spPr>
          <a:xfrm>
            <a:off x="4192702" y="3202939"/>
            <a:ext cx="3404796" cy="53246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C3B311-6B46-7945-29EC-123FDB33AFA7}"/>
              </a:ext>
            </a:extLst>
          </p:cNvPr>
          <p:cNvCxnSpPr>
            <a:cxnSpLocks/>
          </p:cNvCxnSpPr>
          <p:nvPr/>
        </p:nvCxnSpPr>
        <p:spPr>
          <a:xfrm>
            <a:off x="2985254" y="3202940"/>
            <a:ext cx="3402509" cy="5811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ED233B-6762-D648-7EF7-D7297375A224}"/>
              </a:ext>
            </a:extLst>
          </p:cNvPr>
          <p:cNvCxnSpPr>
            <a:cxnSpLocks/>
          </p:cNvCxnSpPr>
          <p:nvPr/>
        </p:nvCxnSpPr>
        <p:spPr>
          <a:xfrm>
            <a:off x="2985255" y="2632104"/>
            <a:ext cx="3369974" cy="5018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descr="Chart&#10;&#10;Description automatically generated">
            <a:extLst>
              <a:ext uri="{FF2B5EF4-FFF2-40B4-BE49-F238E27FC236}">
                <a16:creationId xmlns:a16="http://schemas.microsoft.com/office/drawing/2014/main" id="{7BD955C5-F287-CFBD-08EF-3C41A3D3410F}"/>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l="7897" r="8523"/>
          <a:stretch/>
        </p:blipFill>
        <p:spPr>
          <a:xfrm>
            <a:off x="6387763" y="3083361"/>
            <a:ext cx="1209734" cy="652042"/>
          </a:xfrm>
          <a:prstGeom prst="rect">
            <a:avLst/>
          </a:prstGeom>
          <a:ln w="15875">
            <a:solidFill>
              <a:srgbClr val="00B050"/>
            </a:solidFill>
          </a:ln>
        </p:spPr>
      </p:pic>
      <p:grpSp>
        <p:nvGrpSpPr>
          <p:cNvPr id="4" name="Group 3">
            <a:extLst>
              <a:ext uri="{FF2B5EF4-FFF2-40B4-BE49-F238E27FC236}">
                <a16:creationId xmlns:a16="http://schemas.microsoft.com/office/drawing/2014/main" id="{930F8CE4-D77F-C65F-C8DC-8CB444ED2FED}"/>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18457D96-4CA0-0BE6-1274-1BFE70BF3C37}"/>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9" name="Picture 2">
              <a:extLst>
                <a:ext uri="{FF2B5EF4-FFF2-40B4-BE49-F238E27FC236}">
                  <a16:creationId xmlns:a16="http://schemas.microsoft.com/office/drawing/2014/main" id="{7261EFC7-7561-B395-866E-381A81FC5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376A0B0A-4C8B-9351-CF1B-D50A44CE4922}"/>
                  </a:ext>
                </a:extLst>
              </p14:cNvPr>
              <p14:cNvContentPartPr/>
              <p14:nvPr/>
            </p14:nvContentPartPr>
            <p14:xfrm>
              <a:off x="312840" y="1514880"/>
              <a:ext cx="11475360" cy="5082480"/>
            </p14:xfrm>
          </p:contentPart>
        </mc:Choice>
        <mc:Fallback>
          <p:pic>
            <p:nvPicPr>
              <p:cNvPr id="11" name="Ink 10">
                <a:extLst>
                  <a:ext uri="{FF2B5EF4-FFF2-40B4-BE49-F238E27FC236}">
                    <a16:creationId xmlns:a16="http://schemas.microsoft.com/office/drawing/2014/main" id="{376A0B0A-4C8B-9351-CF1B-D50A44CE4922}"/>
                  </a:ext>
                </a:extLst>
              </p:cNvPr>
              <p:cNvPicPr/>
              <p:nvPr/>
            </p:nvPicPr>
            <p:blipFill>
              <a:blip r:embed="rId7"/>
              <a:stretch>
                <a:fillRect/>
              </a:stretch>
            </p:blipFill>
            <p:spPr>
              <a:xfrm>
                <a:off x="303480" y="1505520"/>
                <a:ext cx="11494080" cy="5101200"/>
              </a:xfrm>
              <a:prstGeom prst="rect">
                <a:avLst/>
              </a:prstGeom>
            </p:spPr>
          </p:pic>
        </mc:Fallback>
      </mc:AlternateContent>
    </p:spTree>
    <p:extLst>
      <p:ext uri="{BB962C8B-B14F-4D97-AF65-F5344CB8AC3E}">
        <p14:creationId xmlns:p14="http://schemas.microsoft.com/office/powerpoint/2010/main" val="19092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0" accel="50000" decel="50000" fill="hold" nodeType="clickEffect">
                                  <p:stCondLst>
                                    <p:cond delay="0"/>
                                  </p:stCondLst>
                                  <p:childTnLst>
                                    <p:animMotion origin="layout" path="M 2.22222E-6 4.44444E-6 C 0.11771 0.03027 0.23559 0.06083 0.30069 0.07277 C 0.36562 0.08472 0.36024 0.07055 0.38923 0.07083 C 0.41857 0.07111 0.44844 0.07444 0.47569 0.07444 C 0.50278 0.07444 0.5526 0.07083 0.5526 0.07111 C 0.57864 0.07 0.68246 0.05083 0.63316 0.06888 C 0.5835 0.08722 0.30208 0.15888 0.25642 0.18 C 0.21041 0.20083 0.33142 0.19361 0.35903 0.195 C 0.38663 0.19666 0.39965 0.19111 0.42205 0.18944 C 0.4441 0.18805 0.47257 0.18527 0.49184 0.18555 C 0.51146 0.18583 0.52187 0.19 0.53854 0.19138 C 0.55521 0.1925 0.59219 0.19333 0.59219 0.19361 C 0.60712 0.19388 0.68646 0.17555 0.62847 0.195 C 0.57048 0.21444 0.28003 0.28805 0.24479 0.30944 C 0.20955 0.33083 0.37344 0.31861 0.41736 0.32277 C 0.46094 0.32638 0.47743 0.33055 0.50729 0.33194 C 0.53663 0.33361 0.59548 0.33194 0.59548 0.33222 C 0.61632 0.33194 0.68767 0.31944 0.63055 0.33194 C 0.57361 0.34444 0.29253 0.39305 0.25399 0.40722 C 0.21528 0.42138 0.39861 0.41666 0.39861 0.41694 C 0.43975 0.41944 0.46927 0.42361 0.50139 0.42416 C 0.53333 0.42444 0.5691 0.41888 0.59114 0.41833 C 0.61302 0.41805 0.68975 0.4125 0.63316 0.42222 C 0.57639 0.43194 0.29653 0.46805 0.25052 0.47666 C 0.20451 0.48527 0.35764 0.47472 0.35764 0.475 L 0.41267 0.47472 C 0.42899 0.47527 0.43923 0.47638 0.45573 0.47666 C 0.47239 0.47694 0.49444 0.47833 0.5118 0.47666 C 0.52916 0.47527 0.54114 0.46916 0.55972 0.4675 C 0.57795 0.46555 0.60937 0.46583 0.62274 0.46555 C 0.63576 0.46527 0.63889 0.46555 0.63889 0.46583 L 0.63889 0.46555 " pathEditMode="relative" rAng="0" ptsTypes="AAAAAAAAAAAAAAAAAAAAAAAAAAAAAAAA">
                                      <p:cBhvr>
                                        <p:cTn id="6" dur="10000" fill="hold"/>
                                        <p:tgtEl>
                                          <p:spTgt spid="7"/>
                                        </p:tgtEl>
                                        <p:attrNameLst>
                                          <p:attrName>ppt_x</p:attrName>
                                          <p:attrName>ppt_y</p:attrName>
                                        </p:attrNameLst>
                                      </p:cBhvr>
                                      <p:rCtr x="32674" y="24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83CE-A6CA-0085-DEE4-02CBEB656B27}"/>
              </a:ext>
            </a:extLst>
          </p:cNvPr>
          <p:cNvSpPr>
            <a:spLocks noGrp="1"/>
          </p:cNvSpPr>
          <p:nvPr>
            <p:ph type="title"/>
          </p:nvPr>
        </p:nvSpPr>
        <p:spPr/>
        <p:txBody>
          <a:bodyPr/>
          <a:lstStyle/>
          <a:p>
            <a:r>
              <a:rPr lang="en-GB" dirty="0"/>
              <a:t>Example – edge detection: result</a:t>
            </a:r>
          </a:p>
        </p:txBody>
      </p:sp>
      <p:sp>
        <p:nvSpPr>
          <p:cNvPr id="3" name="Slide Number Placeholder 2">
            <a:extLst>
              <a:ext uri="{FF2B5EF4-FFF2-40B4-BE49-F238E27FC236}">
                <a16:creationId xmlns:a16="http://schemas.microsoft.com/office/drawing/2014/main" id="{1CF33F0F-11E5-42F4-FA28-14FC2DDF62EC}"/>
              </a:ext>
            </a:extLst>
          </p:cNvPr>
          <p:cNvSpPr>
            <a:spLocks noGrp="1"/>
          </p:cNvSpPr>
          <p:nvPr>
            <p:ph type="sldNum" sz="quarter" idx="12"/>
          </p:nvPr>
        </p:nvSpPr>
        <p:spPr/>
        <p:txBody>
          <a:bodyPr/>
          <a:lstStyle/>
          <a:p>
            <a:fld id="{BB98F552-A29D-2D4E-8192-F20670493719}" type="slidenum">
              <a:rPr lang="en-GB" altLang="en-US" smtClean="0"/>
              <a:pPr/>
              <a:t>13</a:t>
            </a:fld>
            <a:endParaRPr lang="en-GB" altLang="en-US" dirty="0"/>
          </a:p>
        </p:txBody>
      </p:sp>
      <p:pic>
        <p:nvPicPr>
          <p:cNvPr id="5" name="Picture 4" descr="Calendar&#10;&#10;Description automatically generated">
            <a:extLst>
              <a:ext uri="{FF2B5EF4-FFF2-40B4-BE49-F238E27FC236}">
                <a16:creationId xmlns:a16="http://schemas.microsoft.com/office/drawing/2014/main" id="{724740BF-8F55-ABC7-E0E6-C931430CF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797" y="3934112"/>
            <a:ext cx="4493299" cy="2246650"/>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A060229D-7391-98ED-3DD8-5CCC0984FF55}"/>
              </a:ext>
            </a:extLst>
          </p:cNvPr>
          <p:cNvPicPr>
            <a:picLocks noChangeAspect="1"/>
          </p:cNvPicPr>
          <p:nvPr/>
        </p:nvPicPr>
        <p:blipFill rotWithShape="1">
          <a:blip r:embed="rId3">
            <a:extLst>
              <a:ext uri="{28A0092B-C50C-407E-A947-70E740481C1C}">
                <a14:useLocalDpi xmlns:a14="http://schemas.microsoft.com/office/drawing/2010/main" val="0"/>
              </a:ext>
            </a:extLst>
          </a:blip>
          <a:srcRect l="15382" r="13303"/>
          <a:stretch/>
        </p:blipFill>
        <p:spPr>
          <a:xfrm>
            <a:off x="2466797" y="1089540"/>
            <a:ext cx="4406890" cy="2824897"/>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E7CCC252-E481-1739-5DE2-7AE5B3C3512E}"/>
              </a:ext>
            </a:extLst>
          </p:cNvPr>
          <p:cNvPicPr>
            <a:picLocks noChangeAspect="1"/>
          </p:cNvPicPr>
          <p:nvPr/>
        </p:nvPicPr>
        <p:blipFill rotWithShape="1">
          <a:blip r:embed="rId4">
            <a:extLst>
              <a:ext uri="{28A0092B-C50C-407E-A947-70E740481C1C}">
                <a14:useLocalDpi xmlns:a14="http://schemas.microsoft.com/office/drawing/2010/main" val="0"/>
              </a:ext>
            </a:extLst>
          </a:blip>
          <a:srcRect l="4396" t="32309" r="13558" b="6371"/>
          <a:stretch/>
        </p:blipFill>
        <p:spPr>
          <a:xfrm>
            <a:off x="8009424" y="1325084"/>
            <a:ext cx="2839104" cy="2187730"/>
          </a:xfrm>
          <a:prstGeom prst="rect">
            <a:avLst/>
          </a:prstGeom>
        </p:spPr>
      </p:pic>
      <p:pic>
        <p:nvPicPr>
          <p:cNvPr id="9" name="Picture 8" descr="Chart, bar chart&#10;&#10;Description automatically generated">
            <a:extLst>
              <a:ext uri="{FF2B5EF4-FFF2-40B4-BE49-F238E27FC236}">
                <a16:creationId xmlns:a16="http://schemas.microsoft.com/office/drawing/2014/main" id="{2640D99B-883D-F687-C844-D811E19CE963}"/>
              </a:ext>
            </a:extLst>
          </p:cNvPr>
          <p:cNvPicPr>
            <a:picLocks noChangeAspect="1"/>
          </p:cNvPicPr>
          <p:nvPr/>
        </p:nvPicPr>
        <p:blipFill rotWithShape="1">
          <a:blip r:embed="rId5">
            <a:extLst>
              <a:ext uri="{28A0092B-C50C-407E-A947-70E740481C1C}">
                <a14:useLocalDpi xmlns:a14="http://schemas.microsoft.com/office/drawing/2010/main" val="0"/>
              </a:ext>
            </a:extLst>
          </a:blip>
          <a:srcRect r="7395"/>
          <a:stretch/>
        </p:blipFill>
        <p:spPr>
          <a:xfrm>
            <a:off x="7997011" y="3934112"/>
            <a:ext cx="2779289" cy="2455558"/>
          </a:xfrm>
          <a:prstGeom prst="rect">
            <a:avLst/>
          </a:prstGeom>
        </p:spPr>
      </p:pic>
      <p:grpSp>
        <p:nvGrpSpPr>
          <p:cNvPr id="8" name="Group 7">
            <a:extLst>
              <a:ext uri="{FF2B5EF4-FFF2-40B4-BE49-F238E27FC236}">
                <a16:creationId xmlns:a16="http://schemas.microsoft.com/office/drawing/2014/main" id="{1A52E521-4BF0-3A84-868B-5B5C94637FA8}"/>
              </a:ext>
            </a:extLst>
          </p:cNvPr>
          <p:cNvGrpSpPr/>
          <p:nvPr/>
        </p:nvGrpSpPr>
        <p:grpSpPr>
          <a:xfrm>
            <a:off x="1084244" y="6483715"/>
            <a:ext cx="4280339" cy="258532"/>
            <a:chOff x="395536" y="5403106"/>
            <a:chExt cx="3566949" cy="215444"/>
          </a:xfrm>
        </p:grpSpPr>
        <p:sp>
          <p:nvSpPr>
            <p:cNvPr id="4" name="TextBox 3">
              <a:extLst>
                <a:ext uri="{FF2B5EF4-FFF2-40B4-BE49-F238E27FC236}">
                  <a16:creationId xmlns:a16="http://schemas.microsoft.com/office/drawing/2014/main" id="{13251F32-0158-8551-75DE-19AAF92D2478}"/>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1026" name="Picture 2">
              <a:extLst>
                <a:ext uri="{FF2B5EF4-FFF2-40B4-BE49-F238E27FC236}">
                  <a16:creationId xmlns:a16="http://schemas.microsoft.com/office/drawing/2014/main" id="{63531370-F1AF-76E7-A457-047513EEC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6DBDFF6C-B0D6-30FC-940C-7BBC99162256}"/>
                  </a:ext>
                </a:extLst>
              </p14:cNvPr>
              <p14:cNvContentPartPr/>
              <p14:nvPr/>
            </p14:nvContentPartPr>
            <p14:xfrm>
              <a:off x="271440" y="1684440"/>
              <a:ext cx="5968440" cy="4722480"/>
            </p14:xfrm>
          </p:contentPart>
        </mc:Choice>
        <mc:Fallback>
          <p:pic>
            <p:nvPicPr>
              <p:cNvPr id="10" name="Ink 9">
                <a:extLst>
                  <a:ext uri="{FF2B5EF4-FFF2-40B4-BE49-F238E27FC236}">
                    <a16:creationId xmlns:a16="http://schemas.microsoft.com/office/drawing/2014/main" id="{6DBDFF6C-B0D6-30FC-940C-7BBC99162256}"/>
                  </a:ext>
                </a:extLst>
              </p:cNvPr>
              <p:cNvPicPr/>
              <p:nvPr/>
            </p:nvPicPr>
            <p:blipFill>
              <a:blip r:embed="rId8"/>
              <a:stretch>
                <a:fillRect/>
              </a:stretch>
            </p:blipFill>
            <p:spPr>
              <a:xfrm>
                <a:off x="262080" y="1675080"/>
                <a:ext cx="5987160" cy="4741200"/>
              </a:xfrm>
              <a:prstGeom prst="rect">
                <a:avLst/>
              </a:prstGeom>
            </p:spPr>
          </p:pic>
        </mc:Fallback>
      </mc:AlternateContent>
    </p:spTree>
    <p:extLst>
      <p:ext uri="{BB962C8B-B14F-4D97-AF65-F5344CB8AC3E}">
        <p14:creationId xmlns:p14="http://schemas.microsoft.com/office/powerpoint/2010/main" val="332231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342B-4FFA-2ACC-3FE2-98C708918A1B}"/>
              </a:ext>
            </a:extLst>
          </p:cNvPr>
          <p:cNvSpPr>
            <a:spLocks noGrp="1"/>
          </p:cNvSpPr>
          <p:nvPr>
            <p:ph type="title"/>
          </p:nvPr>
        </p:nvSpPr>
        <p:spPr/>
        <p:txBody>
          <a:bodyPr/>
          <a:lstStyle/>
          <a:p>
            <a:r>
              <a:rPr lang="en-GB" dirty="0"/>
              <a:t>Learning a kernel</a:t>
            </a:r>
          </a:p>
        </p:txBody>
      </p:sp>
      <p:sp>
        <p:nvSpPr>
          <p:cNvPr id="3" name="Content Placeholder 2">
            <a:extLst>
              <a:ext uri="{FF2B5EF4-FFF2-40B4-BE49-F238E27FC236}">
                <a16:creationId xmlns:a16="http://schemas.microsoft.com/office/drawing/2014/main" id="{679B0C6B-6861-C413-4FF0-8C664168F1C0}"/>
              </a:ext>
            </a:extLst>
          </p:cNvPr>
          <p:cNvSpPr>
            <a:spLocks noGrp="1"/>
          </p:cNvSpPr>
          <p:nvPr>
            <p:ph idx="1"/>
          </p:nvPr>
        </p:nvSpPr>
        <p:spPr/>
        <p:txBody>
          <a:bodyPr/>
          <a:lstStyle/>
          <a:p>
            <a:r>
              <a:rPr lang="en-GB" b="0" i="0" u="none" strike="noStrike" dirty="0">
                <a:effectLst/>
              </a:rPr>
              <a:t>Designing an edge detector by finite differences </a:t>
            </a:r>
            <a:r>
              <a:rPr lang="en-GB" b="0" dirty="0">
                <a:effectLst/>
                <a:latin typeface="Courier New" panose="02070309020205020404" pitchFamily="49" charset="0"/>
                <a:cs typeface="Courier New" panose="02070309020205020404" pitchFamily="49" charset="0"/>
              </a:rPr>
              <a:t>[1,-1]</a:t>
            </a:r>
            <a:r>
              <a:rPr lang="en-GB" b="0" i="0" u="none" strike="noStrike" dirty="0">
                <a:effectLst/>
              </a:rPr>
              <a:t> is neat if we know this is precisely what we are looking for. </a:t>
            </a:r>
          </a:p>
          <a:p>
            <a:r>
              <a:rPr lang="en-GB" b="0" i="0" u="none" strike="noStrike" dirty="0">
                <a:effectLst/>
              </a:rPr>
              <a:t>However, as we look at larger kernels and consider successive layers of convolutions, it might be impossible to specify precisely what each filter should be doing manually.</a:t>
            </a:r>
            <a:endParaRPr lang="en-GB" dirty="0"/>
          </a:p>
        </p:txBody>
      </p:sp>
      <p:sp>
        <p:nvSpPr>
          <p:cNvPr id="4" name="Slide Number Placeholder 3">
            <a:extLst>
              <a:ext uri="{FF2B5EF4-FFF2-40B4-BE49-F238E27FC236}">
                <a16:creationId xmlns:a16="http://schemas.microsoft.com/office/drawing/2014/main" id="{7FA40F21-3EE0-79EB-BFCA-74EC936BCA6D}"/>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D8AC169-1BD8-D57A-96A7-C0AA2FF37381}"/>
                  </a:ext>
                </a:extLst>
              </p14:cNvPr>
              <p14:cNvContentPartPr/>
              <p14:nvPr/>
            </p14:nvContentPartPr>
            <p14:xfrm>
              <a:off x="6741000" y="1868040"/>
              <a:ext cx="1274760" cy="108000"/>
            </p14:xfrm>
          </p:contentPart>
        </mc:Choice>
        <mc:Fallback>
          <p:pic>
            <p:nvPicPr>
              <p:cNvPr id="5" name="Ink 4">
                <a:extLst>
                  <a:ext uri="{FF2B5EF4-FFF2-40B4-BE49-F238E27FC236}">
                    <a16:creationId xmlns:a16="http://schemas.microsoft.com/office/drawing/2014/main" id="{FD8AC169-1BD8-D57A-96A7-C0AA2FF37381}"/>
                  </a:ext>
                </a:extLst>
              </p:cNvPr>
              <p:cNvPicPr/>
              <p:nvPr/>
            </p:nvPicPr>
            <p:blipFill>
              <a:blip r:embed="rId3"/>
              <a:stretch>
                <a:fillRect/>
              </a:stretch>
            </p:blipFill>
            <p:spPr>
              <a:xfrm>
                <a:off x="6731640" y="1858680"/>
                <a:ext cx="1293480" cy="126720"/>
              </a:xfrm>
              <a:prstGeom prst="rect">
                <a:avLst/>
              </a:prstGeom>
            </p:spPr>
          </p:pic>
        </mc:Fallback>
      </mc:AlternateContent>
    </p:spTree>
    <p:extLst>
      <p:ext uri="{BB962C8B-B14F-4D97-AF65-F5344CB8AC3E}">
        <p14:creationId xmlns:p14="http://schemas.microsoft.com/office/powerpoint/2010/main" val="390717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4A3B-2840-377A-45B0-940E85493FBE}"/>
              </a:ext>
            </a:extLst>
          </p:cNvPr>
          <p:cNvSpPr>
            <a:spLocks noGrp="1"/>
          </p:cNvSpPr>
          <p:nvPr>
            <p:ph type="title"/>
          </p:nvPr>
        </p:nvSpPr>
        <p:spPr/>
        <p:txBody>
          <a:bodyPr/>
          <a:lstStyle/>
          <a:p>
            <a:r>
              <a:rPr lang="en-GB" dirty="0"/>
              <a:t>Learning a kernel through training </a:t>
            </a:r>
          </a:p>
        </p:txBody>
      </p:sp>
      <p:sp>
        <p:nvSpPr>
          <p:cNvPr id="3" name="Content Placeholder 2">
            <a:extLst>
              <a:ext uri="{FF2B5EF4-FFF2-40B4-BE49-F238E27FC236}">
                <a16:creationId xmlns:a16="http://schemas.microsoft.com/office/drawing/2014/main" id="{1D4072DC-1AA3-FC4F-438B-C60DD5454DB3}"/>
              </a:ext>
            </a:extLst>
          </p:cNvPr>
          <p:cNvSpPr>
            <a:spLocks noGrp="1"/>
          </p:cNvSpPr>
          <p:nvPr>
            <p:ph idx="1"/>
          </p:nvPr>
        </p:nvSpPr>
        <p:spPr/>
        <p:txBody>
          <a:bodyPr/>
          <a:lstStyle/>
          <a:p>
            <a:r>
              <a:rPr lang="en-GB" dirty="0"/>
              <a:t>W</a:t>
            </a:r>
            <a:r>
              <a:rPr lang="en-GB" b="0" i="0" u="none" strike="noStrike" dirty="0">
                <a:effectLst/>
              </a:rPr>
              <a:t>e can learn the kernel that generated </a:t>
            </a:r>
            <a:r>
              <a:rPr lang="en-GB" b="0" dirty="0">
                <a:effectLst/>
                <a:latin typeface="Courier New" panose="02070309020205020404" pitchFamily="49" charset="0"/>
                <a:cs typeface="Courier New" panose="02070309020205020404" pitchFamily="49" charset="0"/>
              </a:rPr>
              <a:t>Y</a:t>
            </a:r>
            <a:r>
              <a:rPr lang="en-GB" b="0" i="0" u="none" strike="noStrike" dirty="0">
                <a:effectLst/>
              </a:rPr>
              <a:t> from </a:t>
            </a:r>
            <a:r>
              <a:rPr lang="en-GB" b="0" dirty="0">
                <a:effectLst/>
                <a:latin typeface="Courier New" panose="02070309020205020404" pitchFamily="49" charset="0"/>
                <a:cs typeface="Courier New" panose="02070309020205020404" pitchFamily="49" charset="0"/>
              </a:rPr>
              <a:t>X</a:t>
            </a:r>
            <a:r>
              <a:rPr lang="en-GB" b="0" i="0" u="none" strike="noStrike" dirty="0">
                <a:effectLst/>
              </a:rPr>
              <a:t> by looking only at the input-output pairs. We first construct a convolutional layer and initialise its kernel as a random tensor. </a:t>
            </a:r>
          </a:p>
          <a:p>
            <a:r>
              <a:rPr lang="en-GB" b="0" i="0" u="none" strike="noStrike" dirty="0">
                <a:effectLst/>
              </a:rPr>
              <a:t>Next, in each iteration, we will use the squared error to compare </a:t>
            </a:r>
            <a:r>
              <a:rPr lang="en-GB" b="0" dirty="0">
                <a:effectLst/>
                <a:latin typeface="Courier New" panose="02070309020205020404" pitchFamily="49" charset="0"/>
                <a:cs typeface="Courier New" panose="02070309020205020404" pitchFamily="49" charset="0"/>
              </a:rPr>
              <a:t>Y</a:t>
            </a:r>
            <a:r>
              <a:rPr lang="en-GB" b="0" i="0" u="none" strike="noStrike" dirty="0">
                <a:effectLst/>
              </a:rPr>
              <a:t> with the convolutional layer output. </a:t>
            </a:r>
          </a:p>
          <a:p>
            <a:r>
              <a:rPr lang="en-GB" b="0" i="0" u="none" strike="noStrike" dirty="0">
                <a:effectLst/>
              </a:rPr>
              <a:t>We can then calculate the gradient to update the kernel. </a:t>
            </a:r>
            <a:endParaRPr lang="en-GB" dirty="0"/>
          </a:p>
        </p:txBody>
      </p:sp>
      <p:sp>
        <p:nvSpPr>
          <p:cNvPr id="4" name="Slide Number Placeholder 3">
            <a:extLst>
              <a:ext uri="{FF2B5EF4-FFF2-40B4-BE49-F238E27FC236}">
                <a16:creationId xmlns:a16="http://schemas.microsoft.com/office/drawing/2014/main" id="{FF8FC364-F012-6AD6-E7E2-9D2032F8D2F5}"/>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Tree>
    <p:extLst>
      <p:ext uri="{BB962C8B-B14F-4D97-AF65-F5344CB8AC3E}">
        <p14:creationId xmlns:p14="http://schemas.microsoft.com/office/powerpoint/2010/main" val="3288281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C1F8-4024-D66D-4CD8-4C5FB175C358}"/>
              </a:ext>
            </a:extLst>
          </p:cNvPr>
          <p:cNvSpPr>
            <a:spLocks noGrp="1"/>
          </p:cNvSpPr>
          <p:nvPr>
            <p:ph type="title"/>
          </p:nvPr>
        </p:nvSpPr>
        <p:spPr/>
        <p:txBody>
          <a:bodyPr/>
          <a:lstStyle/>
          <a:p>
            <a:r>
              <a:rPr lang="en-GB" dirty="0"/>
              <a:t>Example: how to learn a kernel</a:t>
            </a:r>
          </a:p>
        </p:txBody>
      </p:sp>
      <p:sp>
        <p:nvSpPr>
          <p:cNvPr id="3" name="Slide Number Placeholder 2">
            <a:extLst>
              <a:ext uri="{FF2B5EF4-FFF2-40B4-BE49-F238E27FC236}">
                <a16:creationId xmlns:a16="http://schemas.microsoft.com/office/drawing/2014/main" id="{84A52E6B-F565-9A14-415E-2076E2B2FD9C}"/>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p:pic>
        <p:nvPicPr>
          <p:cNvPr id="5" name="Picture 4" descr="Graphical user interface, text, application&#10;&#10;Description automatically generated">
            <a:extLst>
              <a:ext uri="{FF2B5EF4-FFF2-40B4-BE49-F238E27FC236}">
                <a16:creationId xmlns:a16="http://schemas.microsoft.com/office/drawing/2014/main" id="{80CA5503-44BB-2988-8BB9-225720DA6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964665"/>
            <a:ext cx="6935171" cy="5586949"/>
          </a:xfrm>
          <a:prstGeom prst="rect">
            <a:avLst/>
          </a:prstGeom>
        </p:spPr>
      </p:pic>
      <p:grpSp>
        <p:nvGrpSpPr>
          <p:cNvPr id="4" name="Group 3">
            <a:extLst>
              <a:ext uri="{FF2B5EF4-FFF2-40B4-BE49-F238E27FC236}">
                <a16:creationId xmlns:a16="http://schemas.microsoft.com/office/drawing/2014/main" id="{194D971A-3EB7-A911-CE02-5E596E9AC7DF}"/>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06B71535-347E-CF7A-5F47-820C7B75EB35}"/>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7" name="Picture 2">
              <a:extLst>
                <a:ext uri="{FF2B5EF4-FFF2-40B4-BE49-F238E27FC236}">
                  <a16:creationId xmlns:a16="http://schemas.microsoft.com/office/drawing/2014/main" id="{B70FF94F-32AB-49DB-3C30-EDD1A8CA8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CDC4BAB0-5CE2-9135-5116-08AA6A51C5D0}"/>
                  </a:ext>
                </a:extLst>
              </p14:cNvPr>
              <p14:cNvContentPartPr/>
              <p14:nvPr/>
            </p14:nvContentPartPr>
            <p14:xfrm>
              <a:off x="2907360" y="2658960"/>
              <a:ext cx="1681560" cy="2930040"/>
            </p14:xfrm>
          </p:contentPart>
        </mc:Choice>
        <mc:Fallback>
          <p:pic>
            <p:nvPicPr>
              <p:cNvPr id="8" name="Ink 7">
                <a:extLst>
                  <a:ext uri="{FF2B5EF4-FFF2-40B4-BE49-F238E27FC236}">
                    <a16:creationId xmlns:a16="http://schemas.microsoft.com/office/drawing/2014/main" id="{CDC4BAB0-5CE2-9135-5116-08AA6A51C5D0}"/>
                  </a:ext>
                </a:extLst>
              </p:cNvPr>
              <p:cNvPicPr/>
              <p:nvPr/>
            </p:nvPicPr>
            <p:blipFill>
              <a:blip r:embed="rId5"/>
              <a:stretch>
                <a:fillRect/>
              </a:stretch>
            </p:blipFill>
            <p:spPr>
              <a:xfrm>
                <a:off x="2898000" y="2649600"/>
                <a:ext cx="1700280" cy="2948760"/>
              </a:xfrm>
              <a:prstGeom prst="rect">
                <a:avLst/>
              </a:prstGeom>
            </p:spPr>
          </p:pic>
        </mc:Fallback>
      </mc:AlternateContent>
    </p:spTree>
    <p:extLst>
      <p:ext uri="{BB962C8B-B14F-4D97-AF65-F5344CB8AC3E}">
        <p14:creationId xmlns:p14="http://schemas.microsoft.com/office/powerpoint/2010/main" val="366061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84CB-4E25-4B01-480F-5204538FC4EF}"/>
              </a:ext>
            </a:extLst>
          </p:cNvPr>
          <p:cNvSpPr>
            <a:spLocks noGrp="1"/>
          </p:cNvSpPr>
          <p:nvPr>
            <p:ph type="title"/>
          </p:nvPr>
        </p:nvSpPr>
        <p:spPr/>
        <p:txBody>
          <a:bodyPr/>
          <a:lstStyle/>
          <a:p>
            <a:r>
              <a:rPr lang="en-GB" dirty="0"/>
              <a:t>Example: how to learn a kernel: result</a:t>
            </a:r>
          </a:p>
        </p:txBody>
      </p:sp>
      <p:sp>
        <p:nvSpPr>
          <p:cNvPr id="3" name="Slide Number Placeholder 2">
            <a:extLst>
              <a:ext uri="{FF2B5EF4-FFF2-40B4-BE49-F238E27FC236}">
                <a16:creationId xmlns:a16="http://schemas.microsoft.com/office/drawing/2014/main" id="{5B2F1449-F856-C034-EBD0-A3849F1E02BE}"/>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Calendar&#10;&#10;Description automatically generated">
            <a:extLst>
              <a:ext uri="{FF2B5EF4-FFF2-40B4-BE49-F238E27FC236}">
                <a16:creationId xmlns:a16="http://schemas.microsoft.com/office/drawing/2014/main" id="{05287B26-AB13-FBED-5987-7A29EA77C16A}"/>
              </a:ext>
            </a:extLst>
          </p:cNvPr>
          <p:cNvPicPr>
            <a:picLocks noChangeAspect="1"/>
          </p:cNvPicPr>
          <p:nvPr/>
        </p:nvPicPr>
        <p:blipFill rotWithShape="1">
          <a:blip r:embed="rId2">
            <a:extLst>
              <a:ext uri="{28A0092B-C50C-407E-A947-70E740481C1C}">
                <a14:useLocalDpi xmlns:a14="http://schemas.microsoft.com/office/drawing/2010/main" val="0"/>
              </a:ext>
            </a:extLst>
          </a:blip>
          <a:srcRect b="23948"/>
          <a:stretch/>
        </p:blipFill>
        <p:spPr>
          <a:xfrm>
            <a:off x="1304175" y="1116013"/>
            <a:ext cx="5130258" cy="5156078"/>
          </a:xfrm>
          <a:prstGeom prst="rect">
            <a:avLst/>
          </a:prstGeom>
        </p:spPr>
      </p:pic>
      <p:pic>
        <p:nvPicPr>
          <p:cNvPr id="6" name="Picture 5" descr="Calendar&#10;&#10;Description automatically generated">
            <a:extLst>
              <a:ext uri="{FF2B5EF4-FFF2-40B4-BE49-F238E27FC236}">
                <a16:creationId xmlns:a16="http://schemas.microsoft.com/office/drawing/2014/main" id="{66A9F277-BEFB-96DB-25C5-2C5B89DE7744}"/>
              </a:ext>
            </a:extLst>
          </p:cNvPr>
          <p:cNvPicPr>
            <a:picLocks noChangeAspect="1"/>
          </p:cNvPicPr>
          <p:nvPr/>
        </p:nvPicPr>
        <p:blipFill rotWithShape="1">
          <a:blip r:embed="rId2">
            <a:extLst>
              <a:ext uri="{28A0092B-C50C-407E-A947-70E740481C1C}">
                <a14:useLocalDpi xmlns:a14="http://schemas.microsoft.com/office/drawing/2010/main" val="0"/>
              </a:ext>
            </a:extLst>
          </a:blip>
          <a:srcRect t="80957"/>
          <a:stretch/>
        </p:blipFill>
        <p:spPr>
          <a:xfrm>
            <a:off x="7021202" y="3694053"/>
            <a:ext cx="4012559" cy="100978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C681FC1-E1C1-8E25-341B-8223D66167AB}"/>
                  </a:ext>
                </a:extLst>
              </p14:cNvPr>
              <p14:cNvContentPartPr/>
              <p14:nvPr/>
            </p14:nvContentPartPr>
            <p14:xfrm>
              <a:off x="2579760" y="676800"/>
              <a:ext cx="8190000" cy="4262400"/>
            </p14:xfrm>
          </p:contentPart>
        </mc:Choice>
        <mc:Fallback>
          <p:pic>
            <p:nvPicPr>
              <p:cNvPr id="4" name="Ink 3">
                <a:extLst>
                  <a:ext uri="{FF2B5EF4-FFF2-40B4-BE49-F238E27FC236}">
                    <a16:creationId xmlns:a16="http://schemas.microsoft.com/office/drawing/2014/main" id="{CC681FC1-E1C1-8E25-341B-8223D66167AB}"/>
                  </a:ext>
                </a:extLst>
              </p:cNvPr>
              <p:cNvPicPr/>
              <p:nvPr/>
            </p:nvPicPr>
            <p:blipFill>
              <a:blip r:embed="rId4"/>
              <a:stretch>
                <a:fillRect/>
              </a:stretch>
            </p:blipFill>
            <p:spPr>
              <a:xfrm>
                <a:off x="2570400" y="667440"/>
                <a:ext cx="8208720" cy="4281120"/>
              </a:xfrm>
              <a:prstGeom prst="rect">
                <a:avLst/>
              </a:prstGeom>
            </p:spPr>
          </p:pic>
        </mc:Fallback>
      </mc:AlternateContent>
    </p:spTree>
    <p:extLst>
      <p:ext uri="{BB962C8B-B14F-4D97-AF65-F5344CB8AC3E}">
        <p14:creationId xmlns:p14="http://schemas.microsoft.com/office/powerpoint/2010/main" val="46748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B431-E600-3F2A-1313-CDD5CD706849}"/>
              </a:ext>
            </a:extLst>
          </p:cNvPr>
          <p:cNvSpPr>
            <a:spLocks noGrp="1"/>
          </p:cNvSpPr>
          <p:nvPr>
            <p:ph type="title"/>
          </p:nvPr>
        </p:nvSpPr>
        <p:spPr/>
        <p:txBody>
          <a:bodyPr/>
          <a:lstStyle/>
          <a:p>
            <a:r>
              <a:rPr lang="en-GB" dirty="0"/>
              <a:t>CNNs so far</a:t>
            </a:r>
          </a:p>
        </p:txBody>
      </p:sp>
      <p:sp>
        <p:nvSpPr>
          <p:cNvPr id="3" name="Content Placeholder 2">
            <a:extLst>
              <a:ext uri="{FF2B5EF4-FFF2-40B4-BE49-F238E27FC236}">
                <a16:creationId xmlns:a16="http://schemas.microsoft.com/office/drawing/2014/main" id="{A75AC51B-33F8-4B54-E295-D9825607E796}"/>
              </a:ext>
            </a:extLst>
          </p:cNvPr>
          <p:cNvSpPr>
            <a:spLocks noGrp="1"/>
          </p:cNvSpPr>
          <p:nvPr>
            <p:ph idx="1"/>
          </p:nvPr>
        </p:nvSpPr>
        <p:spPr/>
        <p:txBody>
          <a:bodyPr/>
          <a:lstStyle/>
          <a:p>
            <a:r>
              <a:rPr lang="en-GB" b="0" i="0" u="none" strike="noStrike" dirty="0">
                <a:effectLst/>
              </a:rPr>
              <a:t>The core computation required for a convolutional layer is a cross-correlation operation. </a:t>
            </a:r>
          </a:p>
          <a:p>
            <a:r>
              <a:rPr lang="en-GB" b="0" i="0" u="none" strike="noStrike" dirty="0">
                <a:effectLst/>
              </a:rPr>
              <a:t>We saw that a simple nested for-loop is all that is required to compute its value. </a:t>
            </a:r>
          </a:p>
          <a:p>
            <a:r>
              <a:rPr lang="en-GB" b="0" i="0" u="none" strike="noStrike" dirty="0">
                <a:effectLst/>
              </a:rPr>
              <a:t>If we have multiple input and output channels, we perform a matrix-matrix operation between channels.</a:t>
            </a:r>
            <a:endParaRPr lang="en-GB" dirty="0"/>
          </a:p>
        </p:txBody>
      </p:sp>
      <p:sp>
        <p:nvSpPr>
          <p:cNvPr id="4" name="Slide Number Placeholder 3">
            <a:extLst>
              <a:ext uri="{FF2B5EF4-FFF2-40B4-BE49-F238E27FC236}">
                <a16:creationId xmlns:a16="http://schemas.microsoft.com/office/drawing/2014/main" id="{878C4C50-6989-3CBB-F8CC-DF15A5C607A8}"/>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Tree>
    <p:extLst>
      <p:ext uri="{BB962C8B-B14F-4D97-AF65-F5344CB8AC3E}">
        <p14:creationId xmlns:p14="http://schemas.microsoft.com/office/powerpoint/2010/main" val="2116817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30F6-E26D-648F-FD39-7F52A58B6ACA}"/>
              </a:ext>
            </a:extLst>
          </p:cNvPr>
          <p:cNvSpPr>
            <a:spLocks noGrp="1"/>
          </p:cNvSpPr>
          <p:nvPr>
            <p:ph type="title"/>
          </p:nvPr>
        </p:nvSpPr>
        <p:spPr/>
        <p:txBody>
          <a:bodyPr/>
          <a:lstStyle/>
          <a:p>
            <a:r>
              <a:rPr lang="en-GB" dirty="0"/>
              <a:t>Padding and Stride</a:t>
            </a:r>
          </a:p>
        </p:txBody>
      </p:sp>
      <p:sp>
        <p:nvSpPr>
          <p:cNvPr id="3" name="Content Placeholder 2">
            <a:extLst>
              <a:ext uri="{FF2B5EF4-FFF2-40B4-BE49-F238E27FC236}">
                <a16:creationId xmlns:a16="http://schemas.microsoft.com/office/drawing/2014/main" id="{04D236E1-03C9-B9D1-B2E2-98A70EFEFD5F}"/>
              </a:ext>
            </a:extLst>
          </p:cNvPr>
          <p:cNvSpPr>
            <a:spLocks noGrp="1"/>
          </p:cNvSpPr>
          <p:nvPr>
            <p:ph idx="1"/>
          </p:nvPr>
        </p:nvSpPr>
        <p:spPr/>
        <p:txBody>
          <a:bodyPr/>
          <a:lstStyle/>
          <a:p>
            <a:r>
              <a:rPr lang="en-GB" b="0" i="0" u="none" strike="noStrike" dirty="0">
                <a:effectLst/>
              </a:rPr>
              <a:t>A tricky issue when applying convolutional layers is that we tend to lose pixels on the perimeter of our image.</a:t>
            </a:r>
            <a:endParaRPr lang="en-GB" dirty="0"/>
          </a:p>
        </p:txBody>
      </p:sp>
      <p:sp>
        <p:nvSpPr>
          <p:cNvPr id="4" name="Slide Number Placeholder 3">
            <a:extLst>
              <a:ext uri="{FF2B5EF4-FFF2-40B4-BE49-F238E27FC236}">
                <a16:creationId xmlns:a16="http://schemas.microsoft.com/office/drawing/2014/main" id="{0950DF4C-F987-202D-4C94-4309A5A0B8DA}"/>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 crossword puzzle, shoji&#10;&#10;Description automatically generated">
            <a:extLst>
              <a:ext uri="{FF2B5EF4-FFF2-40B4-BE49-F238E27FC236}">
                <a16:creationId xmlns:a16="http://schemas.microsoft.com/office/drawing/2014/main" id="{6D8BBCC7-3F96-5C61-9BD2-90C6E19EE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3752850"/>
            <a:ext cx="1371600" cy="1386840"/>
          </a:xfrm>
          <a:prstGeom prst="rect">
            <a:avLst/>
          </a:prstGeom>
          <a:ln>
            <a:solidFill>
              <a:schemeClr val="tx1"/>
            </a:solidFill>
          </a:ln>
        </p:spPr>
      </p:pic>
      <p:pic>
        <p:nvPicPr>
          <p:cNvPr id="8" name="Picture 7" descr="A picture containing shape&#10;&#10;Description automatically generated">
            <a:extLst>
              <a:ext uri="{FF2B5EF4-FFF2-40B4-BE49-F238E27FC236}">
                <a16:creationId xmlns:a16="http://schemas.microsoft.com/office/drawing/2014/main" id="{CD3AC094-C2B9-FF3A-4C94-C52702EF3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810" y="2595836"/>
            <a:ext cx="1386840" cy="2987040"/>
          </a:xfrm>
          <a:prstGeom prst="rect">
            <a:avLst/>
          </a:prstGeom>
        </p:spPr>
      </p:pic>
      <p:sp>
        <p:nvSpPr>
          <p:cNvPr id="5" name="TextBox 4">
            <a:extLst>
              <a:ext uri="{FF2B5EF4-FFF2-40B4-BE49-F238E27FC236}">
                <a16:creationId xmlns:a16="http://schemas.microsoft.com/office/drawing/2014/main" id="{B8471B22-C19A-9431-5C3F-4B3C6F46CC91}"/>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999C7704-32CE-DF65-CC1D-9460A4A502B0}"/>
                  </a:ext>
                </a:extLst>
              </p14:cNvPr>
              <p14:cNvContentPartPr/>
              <p14:nvPr/>
            </p14:nvContentPartPr>
            <p14:xfrm>
              <a:off x="558000" y="768960"/>
              <a:ext cx="5978520" cy="3934800"/>
            </p14:xfrm>
          </p:contentPart>
        </mc:Choice>
        <mc:Fallback>
          <p:pic>
            <p:nvPicPr>
              <p:cNvPr id="7" name="Ink 6">
                <a:extLst>
                  <a:ext uri="{FF2B5EF4-FFF2-40B4-BE49-F238E27FC236}">
                    <a16:creationId xmlns:a16="http://schemas.microsoft.com/office/drawing/2014/main" id="{999C7704-32CE-DF65-CC1D-9460A4A502B0}"/>
                  </a:ext>
                </a:extLst>
              </p:cNvPr>
              <p:cNvPicPr/>
              <p:nvPr/>
            </p:nvPicPr>
            <p:blipFill>
              <a:blip r:embed="rId5"/>
              <a:stretch>
                <a:fillRect/>
              </a:stretch>
            </p:blipFill>
            <p:spPr>
              <a:xfrm>
                <a:off x="548640" y="759600"/>
                <a:ext cx="5997240" cy="3953520"/>
              </a:xfrm>
              <a:prstGeom prst="rect">
                <a:avLst/>
              </a:prstGeom>
            </p:spPr>
          </p:pic>
        </mc:Fallback>
      </mc:AlternateContent>
    </p:spTree>
    <p:extLst>
      <p:ext uri="{BB962C8B-B14F-4D97-AF65-F5344CB8AC3E}">
        <p14:creationId xmlns:p14="http://schemas.microsoft.com/office/powerpoint/2010/main" val="109991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9A91-A40F-E2B3-CAB7-03F723DEC62F}"/>
              </a:ext>
            </a:extLst>
          </p:cNvPr>
          <p:cNvSpPr>
            <a:spLocks noGrp="1"/>
          </p:cNvSpPr>
          <p:nvPr>
            <p:ph type="title"/>
          </p:nvPr>
        </p:nvSpPr>
        <p:spPr/>
        <p:txBody>
          <a:bodyPr/>
          <a:lstStyle/>
          <a:p>
            <a:r>
              <a:rPr lang="en-GB" dirty="0"/>
              <a:t>Feature Vectors</a:t>
            </a:r>
          </a:p>
        </p:txBody>
      </p:sp>
      <p:sp>
        <p:nvSpPr>
          <p:cNvPr id="3" name="Content Placeholder 2">
            <a:extLst>
              <a:ext uri="{FF2B5EF4-FFF2-40B4-BE49-F238E27FC236}">
                <a16:creationId xmlns:a16="http://schemas.microsoft.com/office/drawing/2014/main" id="{BB6175BE-6BDD-2055-FD86-87A88EB790B8}"/>
              </a:ext>
            </a:extLst>
          </p:cNvPr>
          <p:cNvSpPr>
            <a:spLocks noGrp="1"/>
          </p:cNvSpPr>
          <p:nvPr>
            <p:ph idx="1"/>
          </p:nvPr>
        </p:nvSpPr>
        <p:spPr/>
        <p:txBody>
          <a:bodyPr/>
          <a:lstStyle/>
          <a:p>
            <a:r>
              <a:rPr lang="en-GB" b="0" i="0" u="none" strike="noStrike" dirty="0">
                <a:effectLst/>
              </a:rPr>
              <a:t>Image data is represented as a two-dimensional grid of pixels, monochromatic or colour. </a:t>
            </a:r>
          </a:p>
          <a:p>
            <a:r>
              <a:rPr lang="en-GB" b="0" i="0" u="none" strike="noStrike" dirty="0">
                <a:effectLst/>
              </a:rPr>
              <a:t>Each pixel corresponds to one or multiple numerical values, respectively. </a:t>
            </a:r>
          </a:p>
          <a:p>
            <a:r>
              <a:rPr lang="en-GB" b="0" i="0" u="none" strike="noStrike" dirty="0">
                <a:effectLst/>
              </a:rPr>
              <a:t>Until now, most of the models that we have studied have ignored this rich structure and treated the data as vectors of numbers.</a:t>
            </a:r>
          </a:p>
          <a:p>
            <a:pPr marL="0" indent="0">
              <a:buNone/>
            </a:pPr>
            <a:r>
              <a:rPr lang="en-GB" b="0" i="0" u="none" strike="noStrike" dirty="0">
                <a:effectLst/>
              </a:rPr>
              <a:t> </a:t>
            </a:r>
            <a:endParaRPr lang="en-GB" dirty="0"/>
          </a:p>
        </p:txBody>
      </p:sp>
      <p:sp>
        <p:nvSpPr>
          <p:cNvPr id="4" name="Slide Number Placeholder 3">
            <a:extLst>
              <a:ext uri="{FF2B5EF4-FFF2-40B4-BE49-F238E27FC236}">
                <a16:creationId xmlns:a16="http://schemas.microsoft.com/office/drawing/2014/main" id="{9633A533-A872-1733-BB89-9B7746B7B6E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A37BC0C-CB17-8A0A-C667-5CEAE4D826E2}"/>
                  </a:ext>
                </a:extLst>
              </p14:cNvPr>
              <p14:cNvContentPartPr/>
              <p14:nvPr/>
            </p14:nvContentPartPr>
            <p14:xfrm>
              <a:off x="1643040" y="1816920"/>
              <a:ext cx="9669240" cy="4718880"/>
            </p14:xfrm>
          </p:contentPart>
        </mc:Choice>
        <mc:Fallback>
          <p:pic>
            <p:nvPicPr>
              <p:cNvPr id="5" name="Ink 4">
                <a:extLst>
                  <a:ext uri="{FF2B5EF4-FFF2-40B4-BE49-F238E27FC236}">
                    <a16:creationId xmlns:a16="http://schemas.microsoft.com/office/drawing/2014/main" id="{8A37BC0C-CB17-8A0A-C667-5CEAE4D826E2}"/>
                  </a:ext>
                </a:extLst>
              </p:cNvPr>
              <p:cNvPicPr/>
              <p:nvPr/>
            </p:nvPicPr>
            <p:blipFill>
              <a:blip r:embed="rId3"/>
              <a:stretch>
                <a:fillRect/>
              </a:stretch>
            </p:blipFill>
            <p:spPr>
              <a:xfrm>
                <a:off x="1633680" y="1807560"/>
                <a:ext cx="9687960" cy="4737600"/>
              </a:xfrm>
              <a:prstGeom prst="rect">
                <a:avLst/>
              </a:prstGeom>
            </p:spPr>
          </p:pic>
        </mc:Fallback>
      </mc:AlternateContent>
    </p:spTree>
    <p:extLst>
      <p:ext uri="{BB962C8B-B14F-4D97-AF65-F5344CB8AC3E}">
        <p14:creationId xmlns:p14="http://schemas.microsoft.com/office/powerpoint/2010/main" val="4066264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25BF-B51C-3624-0495-D96A5E333CEE}"/>
              </a:ext>
            </a:extLst>
          </p:cNvPr>
          <p:cNvSpPr>
            <a:spLocks noGrp="1"/>
          </p:cNvSpPr>
          <p:nvPr>
            <p:ph type="title"/>
          </p:nvPr>
        </p:nvSpPr>
        <p:spPr/>
        <p:txBody>
          <a:bodyPr/>
          <a:lstStyle/>
          <a:p>
            <a:r>
              <a:rPr lang="en-GB" dirty="0"/>
              <a:t>Padding</a:t>
            </a:r>
          </a:p>
        </p:txBody>
      </p:sp>
      <p:sp>
        <p:nvSpPr>
          <p:cNvPr id="3" name="Content Placeholder 2">
            <a:extLst>
              <a:ext uri="{FF2B5EF4-FFF2-40B4-BE49-F238E27FC236}">
                <a16:creationId xmlns:a16="http://schemas.microsoft.com/office/drawing/2014/main" id="{F7902C41-8DCD-FDC6-76DA-35BD4A1A1A54}"/>
              </a:ext>
            </a:extLst>
          </p:cNvPr>
          <p:cNvSpPr>
            <a:spLocks noGrp="1"/>
          </p:cNvSpPr>
          <p:nvPr>
            <p:ph idx="1"/>
          </p:nvPr>
        </p:nvSpPr>
        <p:spPr/>
        <p:txBody>
          <a:bodyPr/>
          <a:lstStyle/>
          <a:p>
            <a:r>
              <a:rPr lang="en-GB" b="0" i="0" u="none" strike="noStrike" dirty="0">
                <a:effectLst/>
              </a:rPr>
              <a:t>Since we typically use small kernels for any given convolution, we might only lose a few pixels, but this can add up as we apply many successive convolutional layers. </a:t>
            </a:r>
          </a:p>
          <a:p>
            <a:r>
              <a:rPr lang="en-GB" b="0" i="0" u="none" strike="noStrike" dirty="0">
                <a:effectLst/>
              </a:rPr>
              <a:t>One straightforward solution to this problem is to add extra pixels of filler around the boundary of our input image, thus increasing the effective size of the image. </a:t>
            </a:r>
          </a:p>
          <a:p>
            <a:r>
              <a:rPr lang="en-GB" b="0" i="0" u="none" strike="noStrike" dirty="0">
                <a:effectLst/>
              </a:rPr>
              <a:t>Typically, we set the values of the extra pixels to zero.</a:t>
            </a:r>
            <a:endParaRPr lang="en-GB" dirty="0"/>
          </a:p>
        </p:txBody>
      </p:sp>
      <p:sp>
        <p:nvSpPr>
          <p:cNvPr id="4" name="Slide Number Placeholder 3">
            <a:extLst>
              <a:ext uri="{FF2B5EF4-FFF2-40B4-BE49-F238E27FC236}">
                <a16:creationId xmlns:a16="http://schemas.microsoft.com/office/drawing/2014/main" id="{1FA44B91-0A68-EB91-6176-C25611AF7DDC}"/>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
        <p:nvSpPr>
          <p:cNvPr id="5" name="TextBox 4">
            <a:extLst>
              <a:ext uri="{FF2B5EF4-FFF2-40B4-BE49-F238E27FC236}">
                <a16:creationId xmlns:a16="http://schemas.microsoft.com/office/drawing/2014/main" id="{8EED7B10-75C7-9C2F-72ED-9324369DE7FF}"/>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62BAA07-9310-ADE4-4E6B-92F84BAD307D}"/>
                  </a:ext>
                </a:extLst>
              </p14:cNvPr>
              <p14:cNvContentPartPr/>
              <p14:nvPr/>
            </p14:nvContentPartPr>
            <p14:xfrm>
              <a:off x="5231880" y="3643920"/>
              <a:ext cx="2384280" cy="189720"/>
            </p14:xfrm>
          </p:contentPart>
        </mc:Choice>
        <mc:Fallback>
          <p:pic>
            <p:nvPicPr>
              <p:cNvPr id="6" name="Ink 5">
                <a:extLst>
                  <a:ext uri="{FF2B5EF4-FFF2-40B4-BE49-F238E27FC236}">
                    <a16:creationId xmlns:a16="http://schemas.microsoft.com/office/drawing/2014/main" id="{662BAA07-9310-ADE4-4E6B-92F84BAD307D}"/>
                  </a:ext>
                </a:extLst>
              </p:cNvPr>
              <p:cNvPicPr/>
              <p:nvPr/>
            </p:nvPicPr>
            <p:blipFill>
              <a:blip r:embed="rId3"/>
              <a:stretch>
                <a:fillRect/>
              </a:stretch>
            </p:blipFill>
            <p:spPr>
              <a:xfrm>
                <a:off x="5222520" y="3634560"/>
                <a:ext cx="2403000" cy="208440"/>
              </a:xfrm>
              <a:prstGeom prst="rect">
                <a:avLst/>
              </a:prstGeom>
            </p:spPr>
          </p:pic>
        </mc:Fallback>
      </mc:AlternateContent>
    </p:spTree>
    <p:extLst>
      <p:ext uri="{BB962C8B-B14F-4D97-AF65-F5344CB8AC3E}">
        <p14:creationId xmlns:p14="http://schemas.microsoft.com/office/powerpoint/2010/main" val="343637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FB1F-000F-97CF-26D2-712A936F1333}"/>
              </a:ext>
            </a:extLst>
          </p:cNvPr>
          <p:cNvSpPr>
            <a:spLocks noGrp="1"/>
          </p:cNvSpPr>
          <p:nvPr>
            <p:ph type="title"/>
          </p:nvPr>
        </p:nvSpPr>
        <p:spPr/>
        <p:txBody>
          <a:bodyPr/>
          <a:lstStyle/>
          <a:p>
            <a:r>
              <a:rPr lang="en-GB" dirty="0"/>
              <a:t>Padding: example</a:t>
            </a:r>
          </a:p>
        </p:txBody>
      </p:sp>
      <p:sp>
        <p:nvSpPr>
          <p:cNvPr id="3" name="Slide Number Placeholder 2">
            <a:extLst>
              <a:ext uri="{FF2B5EF4-FFF2-40B4-BE49-F238E27FC236}">
                <a16:creationId xmlns:a16="http://schemas.microsoft.com/office/drawing/2014/main" id="{C4E26B88-E287-7E94-D25C-738D1EE1A07F}"/>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97CE5641-FEA3-39BE-03C0-E755E626A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1699260"/>
            <a:ext cx="8610600" cy="3459480"/>
          </a:xfrm>
          <a:prstGeom prst="rect">
            <a:avLst/>
          </a:prstGeom>
        </p:spPr>
      </p:pic>
      <p:sp>
        <p:nvSpPr>
          <p:cNvPr id="4" name="TextBox 3">
            <a:extLst>
              <a:ext uri="{FF2B5EF4-FFF2-40B4-BE49-F238E27FC236}">
                <a16:creationId xmlns:a16="http://schemas.microsoft.com/office/drawing/2014/main" id="{1C64EB17-0087-E1BA-2715-E6A63D03529C}"/>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B8A8F95-2CB1-71F9-D154-9E7C56276167}"/>
                  </a:ext>
                </a:extLst>
              </p14:cNvPr>
              <p14:cNvContentPartPr/>
              <p14:nvPr/>
            </p14:nvContentPartPr>
            <p14:xfrm>
              <a:off x="2559240" y="2535480"/>
              <a:ext cx="5763960" cy="1999440"/>
            </p14:xfrm>
          </p:contentPart>
        </mc:Choice>
        <mc:Fallback>
          <p:pic>
            <p:nvPicPr>
              <p:cNvPr id="6" name="Ink 5">
                <a:extLst>
                  <a:ext uri="{FF2B5EF4-FFF2-40B4-BE49-F238E27FC236}">
                    <a16:creationId xmlns:a16="http://schemas.microsoft.com/office/drawing/2014/main" id="{9B8A8F95-2CB1-71F9-D154-9E7C56276167}"/>
                  </a:ext>
                </a:extLst>
              </p:cNvPr>
              <p:cNvPicPr/>
              <p:nvPr/>
            </p:nvPicPr>
            <p:blipFill>
              <a:blip r:embed="rId4"/>
              <a:stretch>
                <a:fillRect/>
              </a:stretch>
            </p:blipFill>
            <p:spPr>
              <a:xfrm>
                <a:off x="2549880" y="2526120"/>
                <a:ext cx="5782680" cy="2018160"/>
              </a:xfrm>
              <a:prstGeom prst="rect">
                <a:avLst/>
              </a:prstGeom>
            </p:spPr>
          </p:pic>
        </mc:Fallback>
      </mc:AlternateContent>
    </p:spTree>
    <p:extLst>
      <p:ext uri="{BB962C8B-B14F-4D97-AF65-F5344CB8AC3E}">
        <p14:creationId xmlns:p14="http://schemas.microsoft.com/office/powerpoint/2010/main" val="526440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17BF-DAE5-59BE-A636-E9EFE641E8EC}"/>
              </a:ext>
            </a:extLst>
          </p:cNvPr>
          <p:cNvSpPr>
            <a:spLocks noGrp="1"/>
          </p:cNvSpPr>
          <p:nvPr>
            <p:ph type="title"/>
          </p:nvPr>
        </p:nvSpPr>
        <p:spPr/>
        <p:txBody>
          <a:bodyPr/>
          <a:lstStyle/>
          <a:p>
            <a:r>
              <a:rPr lang="en-GB" dirty="0"/>
              <a:t>Choice of padding size</a:t>
            </a:r>
          </a:p>
        </p:txBody>
      </p:sp>
      <p:sp>
        <p:nvSpPr>
          <p:cNvPr id="3" name="Content Placeholder 2">
            <a:extLst>
              <a:ext uri="{FF2B5EF4-FFF2-40B4-BE49-F238E27FC236}">
                <a16:creationId xmlns:a16="http://schemas.microsoft.com/office/drawing/2014/main" id="{48992C48-DF51-B933-DAAD-CEDAE59AEA5B}"/>
              </a:ext>
            </a:extLst>
          </p:cNvPr>
          <p:cNvSpPr>
            <a:spLocks noGrp="1"/>
          </p:cNvSpPr>
          <p:nvPr>
            <p:ph idx="1"/>
          </p:nvPr>
        </p:nvSpPr>
        <p:spPr/>
        <p:txBody>
          <a:bodyPr/>
          <a:lstStyle/>
          <a:p>
            <a:r>
              <a:rPr lang="en-GB" b="0" i="0" u="none" strike="noStrike" dirty="0">
                <a:effectLst/>
              </a:rPr>
              <a:t>CNNs commonly use convolution kernels with odd height and width values, such as </a:t>
            </a:r>
            <a:r>
              <a:rPr lang="en-GB" b="0" i="0" u="none" strike="noStrike" dirty="0">
                <a:effectLst/>
                <a:latin typeface="Courier New" panose="02070309020205020404" pitchFamily="49" charset="0"/>
                <a:cs typeface="Courier New" panose="02070309020205020404" pitchFamily="49" charset="0"/>
              </a:rPr>
              <a:t>1</a:t>
            </a:r>
            <a:r>
              <a:rPr lang="en-GB" b="0" i="0" u="none" strike="noStrike" dirty="0">
                <a:effectLst/>
              </a:rPr>
              <a:t>, </a:t>
            </a:r>
            <a:r>
              <a:rPr lang="en-GB" b="0" i="0" u="none" strike="noStrike" dirty="0">
                <a:effectLst/>
                <a:latin typeface="Courier New" panose="02070309020205020404" pitchFamily="49" charset="0"/>
                <a:cs typeface="Courier New" panose="02070309020205020404" pitchFamily="49" charset="0"/>
              </a:rPr>
              <a:t>3</a:t>
            </a:r>
            <a:r>
              <a:rPr lang="en-GB" b="0" i="0" u="none" strike="noStrike" dirty="0">
                <a:effectLst/>
              </a:rPr>
              <a:t>, </a:t>
            </a:r>
            <a:r>
              <a:rPr lang="en-GB" b="0" i="0" u="none" strike="noStrike" dirty="0">
                <a:effectLst/>
                <a:latin typeface="Courier New" panose="02070309020205020404" pitchFamily="49" charset="0"/>
                <a:cs typeface="Courier New" panose="02070309020205020404" pitchFamily="49" charset="0"/>
              </a:rPr>
              <a:t>5</a:t>
            </a:r>
            <a:r>
              <a:rPr lang="en-GB" b="0" i="0" u="none" strike="noStrike" dirty="0">
                <a:effectLst/>
              </a:rPr>
              <a:t>, or </a:t>
            </a:r>
            <a:r>
              <a:rPr lang="en-GB" b="0" i="0" u="none" strike="noStrike" dirty="0">
                <a:effectLst/>
                <a:latin typeface="Courier New" panose="02070309020205020404" pitchFamily="49" charset="0"/>
                <a:cs typeface="Courier New" panose="02070309020205020404" pitchFamily="49" charset="0"/>
              </a:rPr>
              <a:t>7</a:t>
            </a:r>
            <a:r>
              <a:rPr lang="en-GB" b="0" i="0" u="none" strike="noStrike" dirty="0">
                <a:effectLst/>
              </a:rPr>
              <a:t>. </a:t>
            </a:r>
          </a:p>
          <a:p>
            <a:r>
              <a:rPr lang="en-GB" b="0" i="0" u="none" strike="noStrike" dirty="0">
                <a:effectLst/>
              </a:rPr>
              <a:t>Choosing odd kernel sizes has the benefit that we can preserve the dimensionality while padding with the same number of rows on top and bottom and the same number of columns on left and right.</a:t>
            </a:r>
          </a:p>
          <a:p>
            <a:r>
              <a:rPr lang="en-GB" b="0" i="0" u="none" strike="noStrike" dirty="0">
                <a:effectLst/>
              </a:rPr>
              <a:t>For any two-dimensional tensor </a:t>
            </a:r>
            <a:r>
              <a:rPr lang="en-GB" b="0" dirty="0">
                <a:effectLst/>
                <a:latin typeface="Courier New" panose="02070309020205020404" pitchFamily="49" charset="0"/>
                <a:cs typeface="Courier New" panose="02070309020205020404" pitchFamily="49" charset="0"/>
              </a:rPr>
              <a:t>X</a:t>
            </a:r>
            <a:r>
              <a:rPr lang="en-GB" b="0" i="0" u="none" strike="noStrike" dirty="0">
                <a:effectLst/>
              </a:rPr>
              <a:t>, when the kernel’s size is odd and the number of padding rows and columns on all sides are the same, an output with the same height and width as the input is produced.</a:t>
            </a:r>
            <a:endParaRPr lang="en-GB" dirty="0"/>
          </a:p>
        </p:txBody>
      </p:sp>
      <p:sp>
        <p:nvSpPr>
          <p:cNvPr id="4" name="Slide Number Placeholder 3">
            <a:extLst>
              <a:ext uri="{FF2B5EF4-FFF2-40B4-BE49-F238E27FC236}">
                <a16:creationId xmlns:a16="http://schemas.microsoft.com/office/drawing/2014/main" id="{176F6835-2F47-173A-E146-2E0AE1B8B2B7}"/>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
        <p:nvSpPr>
          <p:cNvPr id="5" name="TextBox 4">
            <a:extLst>
              <a:ext uri="{FF2B5EF4-FFF2-40B4-BE49-F238E27FC236}">
                <a16:creationId xmlns:a16="http://schemas.microsoft.com/office/drawing/2014/main" id="{20CA7705-1ACF-576F-40A2-EE7054EF2967}"/>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14E75DC1-28EE-999E-C135-7127EBB302B6}"/>
                  </a:ext>
                </a:extLst>
              </p14:cNvPr>
              <p14:cNvContentPartPr/>
              <p14:nvPr/>
            </p14:nvContentPartPr>
            <p14:xfrm>
              <a:off x="240840" y="829800"/>
              <a:ext cx="5052240" cy="2307960"/>
            </p14:xfrm>
          </p:contentPart>
        </mc:Choice>
        <mc:Fallback>
          <p:pic>
            <p:nvPicPr>
              <p:cNvPr id="6" name="Ink 5">
                <a:extLst>
                  <a:ext uri="{FF2B5EF4-FFF2-40B4-BE49-F238E27FC236}">
                    <a16:creationId xmlns:a16="http://schemas.microsoft.com/office/drawing/2014/main" id="{14E75DC1-28EE-999E-C135-7127EBB302B6}"/>
                  </a:ext>
                </a:extLst>
              </p:cNvPr>
              <p:cNvPicPr/>
              <p:nvPr/>
            </p:nvPicPr>
            <p:blipFill>
              <a:blip r:embed="rId3"/>
              <a:stretch>
                <a:fillRect/>
              </a:stretch>
            </p:blipFill>
            <p:spPr>
              <a:xfrm>
                <a:off x="231480" y="820440"/>
                <a:ext cx="5070960" cy="2326680"/>
              </a:xfrm>
              <a:prstGeom prst="rect">
                <a:avLst/>
              </a:prstGeom>
            </p:spPr>
          </p:pic>
        </mc:Fallback>
      </mc:AlternateContent>
    </p:spTree>
    <p:extLst>
      <p:ext uri="{BB962C8B-B14F-4D97-AF65-F5344CB8AC3E}">
        <p14:creationId xmlns:p14="http://schemas.microsoft.com/office/powerpoint/2010/main" val="2771848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B33D-003A-B858-E025-A08DD7DFBEBD}"/>
              </a:ext>
            </a:extLst>
          </p:cNvPr>
          <p:cNvSpPr>
            <a:spLocks noGrp="1"/>
          </p:cNvSpPr>
          <p:nvPr>
            <p:ph type="title"/>
          </p:nvPr>
        </p:nvSpPr>
        <p:spPr/>
        <p:txBody>
          <a:bodyPr/>
          <a:lstStyle/>
          <a:p>
            <a:r>
              <a:rPr lang="en-GB" dirty="0"/>
              <a:t>Stride</a:t>
            </a:r>
          </a:p>
        </p:txBody>
      </p:sp>
      <p:sp>
        <p:nvSpPr>
          <p:cNvPr id="3" name="Content Placeholder 2">
            <a:extLst>
              <a:ext uri="{FF2B5EF4-FFF2-40B4-BE49-F238E27FC236}">
                <a16:creationId xmlns:a16="http://schemas.microsoft.com/office/drawing/2014/main" id="{49154311-A26B-E3F2-943D-5F61B912641B}"/>
              </a:ext>
            </a:extLst>
          </p:cNvPr>
          <p:cNvSpPr>
            <a:spLocks noGrp="1"/>
          </p:cNvSpPr>
          <p:nvPr>
            <p:ph idx="1"/>
          </p:nvPr>
        </p:nvSpPr>
        <p:spPr/>
        <p:txBody>
          <a:bodyPr/>
          <a:lstStyle/>
          <a:p>
            <a:r>
              <a:rPr lang="en-GB" b="0" i="0" u="none" strike="noStrike" dirty="0">
                <a:effectLst/>
              </a:rPr>
              <a:t>When computing the cross-correlation, we start with the convolution window at the upper-left corner of the input tensor and then slide it over all locations both down and to the right.</a:t>
            </a:r>
          </a:p>
          <a:p>
            <a:r>
              <a:rPr lang="en-GB" b="0" i="0" u="none" strike="noStrike" dirty="0">
                <a:effectLst/>
              </a:rPr>
              <a:t>We have been sliding one element at a time in the previous examples. </a:t>
            </a:r>
          </a:p>
        </p:txBody>
      </p:sp>
      <p:sp>
        <p:nvSpPr>
          <p:cNvPr id="4" name="Slide Number Placeholder 3">
            <a:extLst>
              <a:ext uri="{FF2B5EF4-FFF2-40B4-BE49-F238E27FC236}">
                <a16:creationId xmlns:a16="http://schemas.microsoft.com/office/drawing/2014/main" id="{FC5E9FA4-6833-A7BD-4087-7B01C3CC05B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5" name="TextBox 4">
            <a:extLst>
              <a:ext uri="{FF2B5EF4-FFF2-40B4-BE49-F238E27FC236}">
                <a16:creationId xmlns:a16="http://schemas.microsoft.com/office/drawing/2014/main" id="{55D99753-D9F7-300F-12B2-1CF118DCDAA8}"/>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7CE2444E-B58A-575F-C933-934C2BE4A51B}"/>
                  </a:ext>
                </a:extLst>
              </p14:cNvPr>
              <p14:cNvContentPartPr/>
              <p14:nvPr/>
            </p14:nvContentPartPr>
            <p14:xfrm>
              <a:off x="446040" y="3316320"/>
              <a:ext cx="6950520" cy="2794680"/>
            </p14:xfrm>
          </p:contentPart>
        </mc:Choice>
        <mc:Fallback>
          <p:pic>
            <p:nvPicPr>
              <p:cNvPr id="6" name="Ink 5">
                <a:extLst>
                  <a:ext uri="{FF2B5EF4-FFF2-40B4-BE49-F238E27FC236}">
                    <a16:creationId xmlns:a16="http://schemas.microsoft.com/office/drawing/2014/main" id="{7CE2444E-B58A-575F-C933-934C2BE4A51B}"/>
                  </a:ext>
                </a:extLst>
              </p:cNvPr>
              <p:cNvPicPr/>
              <p:nvPr/>
            </p:nvPicPr>
            <p:blipFill>
              <a:blip r:embed="rId3"/>
              <a:stretch>
                <a:fillRect/>
              </a:stretch>
            </p:blipFill>
            <p:spPr>
              <a:xfrm>
                <a:off x="436680" y="3306960"/>
                <a:ext cx="6969240" cy="2813400"/>
              </a:xfrm>
              <a:prstGeom prst="rect">
                <a:avLst/>
              </a:prstGeom>
            </p:spPr>
          </p:pic>
        </mc:Fallback>
      </mc:AlternateContent>
    </p:spTree>
    <p:extLst>
      <p:ext uri="{BB962C8B-B14F-4D97-AF65-F5344CB8AC3E}">
        <p14:creationId xmlns:p14="http://schemas.microsoft.com/office/powerpoint/2010/main" val="2929501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93F-C3B8-4FFF-899F-23A25ED87128}"/>
              </a:ext>
            </a:extLst>
          </p:cNvPr>
          <p:cNvSpPr>
            <a:spLocks noGrp="1"/>
          </p:cNvSpPr>
          <p:nvPr>
            <p:ph type="title"/>
          </p:nvPr>
        </p:nvSpPr>
        <p:spPr/>
        <p:txBody>
          <a:bodyPr/>
          <a:lstStyle/>
          <a:p>
            <a:r>
              <a:rPr lang="en-GB" dirty="0"/>
              <a:t>Stride</a:t>
            </a:r>
          </a:p>
        </p:txBody>
      </p:sp>
      <p:sp>
        <p:nvSpPr>
          <p:cNvPr id="3" name="Content Placeholder 2">
            <a:extLst>
              <a:ext uri="{FF2B5EF4-FFF2-40B4-BE49-F238E27FC236}">
                <a16:creationId xmlns:a16="http://schemas.microsoft.com/office/drawing/2014/main" id="{868C382A-AB1F-8244-BCF3-306A2A38303C}"/>
              </a:ext>
            </a:extLst>
          </p:cNvPr>
          <p:cNvSpPr>
            <a:spLocks noGrp="1"/>
          </p:cNvSpPr>
          <p:nvPr>
            <p:ph idx="1"/>
          </p:nvPr>
        </p:nvSpPr>
        <p:spPr/>
        <p:txBody>
          <a:bodyPr/>
          <a:lstStyle/>
          <a:p>
            <a:r>
              <a:rPr lang="en-GB" b="0" i="0" u="none" strike="noStrike" dirty="0">
                <a:effectLst/>
              </a:rPr>
              <a:t>Sometimes, either for computational efficiency or because we wish to down sample, we move our window more than one element at a time, skipping the intermediate locations. </a:t>
            </a:r>
          </a:p>
          <a:p>
            <a:r>
              <a:rPr lang="en-GB" b="0" i="0" u="none" strike="noStrike" dirty="0">
                <a:effectLst/>
              </a:rPr>
              <a:t>This is particularly useful if the convolution kernel is large since it captures a large area of the underlying image.</a:t>
            </a:r>
          </a:p>
          <a:p>
            <a:endParaRPr lang="en-GB" b="0" i="0" u="none" strike="noStrike" dirty="0">
              <a:effectLst/>
            </a:endParaRPr>
          </a:p>
          <a:p>
            <a:r>
              <a:rPr lang="en-GB" b="0" i="0" u="none" strike="noStrike" dirty="0">
                <a:effectLst/>
              </a:rPr>
              <a:t>We refer to the number of rows and columns traversed per slide as </a:t>
            </a:r>
            <a:r>
              <a:rPr lang="en-GB" b="0" i="1" u="none" strike="noStrike" dirty="0">
                <a:solidFill>
                  <a:srgbClr val="FF0000"/>
                </a:solidFill>
                <a:effectLst/>
              </a:rPr>
              <a:t>stride</a:t>
            </a:r>
            <a:r>
              <a:rPr lang="en-GB" b="0" i="0" u="none" strike="noStrike"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358A8AB-1FFF-BA01-6C93-A22030FAE725}"/>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
        <p:nvSpPr>
          <p:cNvPr id="5" name="TextBox 4">
            <a:extLst>
              <a:ext uri="{FF2B5EF4-FFF2-40B4-BE49-F238E27FC236}">
                <a16:creationId xmlns:a16="http://schemas.microsoft.com/office/drawing/2014/main" id="{F4292562-2552-A9F7-2278-6DEB29B11F6E}"/>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45282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D498-8022-03C0-1F39-39E89B94BF4F}"/>
              </a:ext>
            </a:extLst>
          </p:cNvPr>
          <p:cNvSpPr>
            <a:spLocks noGrp="1"/>
          </p:cNvSpPr>
          <p:nvPr>
            <p:ph type="title"/>
          </p:nvPr>
        </p:nvSpPr>
        <p:spPr/>
        <p:txBody>
          <a:bodyPr/>
          <a:lstStyle/>
          <a:p>
            <a:r>
              <a:rPr lang="en-GB" dirty="0"/>
              <a:t>Stride: example</a:t>
            </a:r>
          </a:p>
        </p:txBody>
      </p:sp>
      <p:sp>
        <p:nvSpPr>
          <p:cNvPr id="3" name="Slide Number Placeholder 2">
            <a:extLst>
              <a:ext uri="{FF2B5EF4-FFF2-40B4-BE49-F238E27FC236}">
                <a16:creationId xmlns:a16="http://schemas.microsoft.com/office/drawing/2014/main" id="{02E6929A-D9DC-CD63-6AE5-AD22A6D53DA7}"/>
              </a:ext>
            </a:extLst>
          </p:cNvPr>
          <p:cNvSpPr>
            <a:spLocks noGrp="1"/>
          </p:cNvSpPr>
          <p:nvPr>
            <p:ph type="sldNum" sz="quarter" idx="12"/>
          </p:nvPr>
        </p:nvSpPr>
        <p:spPr/>
        <p:txBody>
          <a:bodyPr/>
          <a:lstStyle/>
          <a:p>
            <a:fld id="{BB98F552-A29D-2D4E-8192-F20670493719}" type="slidenum">
              <a:rPr lang="en-GB" altLang="en-US" smtClean="0"/>
              <a:pPr/>
              <a:t>25</a:t>
            </a:fld>
            <a:endParaRPr lang="en-GB" altLang="en-US" dirty="0"/>
          </a:p>
        </p:txBody>
      </p:sp>
      <p:pic>
        <p:nvPicPr>
          <p:cNvPr id="5" name="Picture 4" descr="Diagram&#10;&#10;Description automatically generated">
            <a:extLst>
              <a:ext uri="{FF2B5EF4-FFF2-40B4-BE49-F238E27FC236}">
                <a16:creationId xmlns:a16="http://schemas.microsoft.com/office/drawing/2014/main" id="{9860E4A8-1CD5-2EE9-8B17-DC59F3F9B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531620"/>
            <a:ext cx="8260080" cy="3794760"/>
          </a:xfrm>
          <a:prstGeom prst="rect">
            <a:avLst/>
          </a:prstGeom>
        </p:spPr>
      </p:pic>
      <p:sp>
        <p:nvSpPr>
          <p:cNvPr id="4" name="TextBox 3">
            <a:extLst>
              <a:ext uri="{FF2B5EF4-FFF2-40B4-BE49-F238E27FC236}">
                <a16:creationId xmlns:a16="http://schemas.microsoft.com/office/drawing/2014/main" id="{8879799E-FC75-4A04-BE89-55D6C3F5B321}"/>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5D44235-EDDD-9D97-EB9B-30C182AB2724}"/>
                  </a:ext>
                </a:extLst>
              </p14:cNvPr>
              <p14:cNvContentPartPr/>
              <p14:nvPr/>
            </p14:nvContentPartPr>
            <p14:xfrm>
              <a:off x="2069280" y="1996560"/>
              <a:ext cx="1846800" cy="2707200"/>
            </p14:xfrm>
          </p:contentPart>
        </mc:Choice>
        <mc:Fallback>
          <p:pic>
            <p:nvPicPr>
              <p:cNvPr id="6" name="Ink 5">
                <a:extLst>
                  <a:ext uri="{FF2B5EF4-FFF2-40B4-BE49-F238E27FC236}">
                    <a16:creationId xmlns:a16="http://schemas.microsoft.com/office/drawing/2014/main" id="{B5D44235-EDDD-9D97-EB9B-30C182AB2724}"/>
                  </a:ext>
                </a:extLst>
              </p:cNvPr>
              <p:cNvPicPr/>
              <p:nvPr/>
            </p:nvPicPr>
            <p:blipFill>
              <a:blip r:embed="rId4"/>
              <a:stretch>
                <a:fillRect/>
              </a:stretch>
            </p:blipFill>
            <p:spPr>
              <a:xfrm>
                <a:off x="2059920" y="1987200"/>
                <a:ext cx="1865520" cy="2725920"/>
              </a:xfrm>
              <a:prstGeom prst="rect">
                <a:avLst/>
              </a:prstGeom>
            </p:spPr>
          </p:pic>
        </mc:Fallback>
      </mc:AlternateContent>
    </p:spTree>
    <p:extLst>
      <p:ext uri="{BB962C8B-B14F-4D97-AF65-F5344CB8AC3E}">
        <p14:creationId xmlns:p14="http://schemas.microsoft.com/office/powerpoint/2010/main" val="1085228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7728-D51C-4B3B-3498-B5FA26F516FC}"/>
              </a:ext>
            </a:extLst>
          </p:cNvPr>
          <p:cNvSpPr>
            <a:spLocks noGrp="1"/>
          </p:cNvSpPr>
          <p:nvPr>
            <p:ph type="title"/>
          </p:nvPr>
        </p:nvSpPr>
        <p:spPr/>
        <p:txBody>
          <a:bodyPr/>
          <a:lstStyle/>
          <a:p>
            <a:r>
              <a:rPr lang="en-GB" dirty="0"/>
              <a:t>Choice of padding</a:t>
            </a:r>
          </a:p>
        </p:txBody>
      </p:sp>
      <p:sp>
        <p:nvSpPr>
          <p:cNvPr id="3" name="Content Placeholder 2">
            <a:extLst>
              <a:ext uri="{FF2B5EF4-FFF2-40B4-BE49-F238E27FC236}">
                <a16:creationId xmlns:a16="http://schemas.microsoft.com/office/drawing/2014/main" id="{B42F77CD-1DE6-909D-AD30-E8B44356689C}"/>
              </a:ext>
            </a:extLst>
          </p:cNvPr>
          <p:cNvSpPr>
            <a:spLocks noGrp="1"/>
          </p:cNvSpPr>
          <p:nvPr>
            <p:ph idx="1"/>
          </p:nvPr>
        </p:nvSpPr>
        <p:spPr/>
        <p:txBody>
          <a:bodyPr/>
          <a:lstStyle/>
          <a:p>
            <a:r>
              <a:rPr lang="en-GB" b="0" i="0" u="none" strike="noStrike" dirty="0">
                <a:effectLst/>
              </a:rPr>
              <a:t>Padding can increase the height and width of the output. </a:t>
            </a:r>
          </a:p>
          <a:p>
            <a:r>
              <a:rPr lang="en-GB" b="0" i="0" u="none" strike="noStrike" dirty="0">
                <a:effectLst/>
              </a:rPr>
              <a:t>This is often used to give the output the same height and width as the input to avoid undesirable shrinkage of the output. </a:t>
            </a:r>
          </a:p>
          <a:p>
            <a:r>
              <a:rPr lang="en-GB" b="0" i="0" u="none" strike="noStrike" dirty="0">
                <a:effectLst/>
              </a:rPr>
              <a:t>Moreover, it ensures that all pixels are used equally frequently. </a:t>
            </a:r>
          </a:p>
          <a:p>
            <a:r>
              <a:rPr lang="en-GB" b="0" i="0" u="none" strike="noStrike" dirty="0">
                <a:effectLst/>
              </a:rPr>
              <a:t>Typically, we pick symmetric padding on both sides of the input height and width. </a:t>
            </a:r>
            <a:endParaRPr lang="en-GB" dirty="0"/>
          </a:p>
        </p:txBody>
      </p:sp>
      <p:sp>
        <p:nvSpPr>
          <p:cNvPr id="4" name="Slide Number Placeholder 3">
            <a:extLst>
              <a:ext uri="{FF2B5EF4-FFF2-40B4-BE49-F238E27FC236}">
                <a16:creationId xmlns:a16="http://schemas.microsoft.com/office/drawing/2014/main" id="{AB6FC4EA-64E6-3F33-8822-EC93F9EB3BA3}"/>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sp>
        <p:nvSpPr>
          <p:cNvPr id="5" name="TextBox 4">
            <a:extLst>
              <a:ext uri="{FF2B5EF4-FFF2-40B4-BE49-F238E27FC236}">
                <a16:creationId xmlns:a16="http://schemas.microsoft.com/office/drawing/2014/main" id="{1B6C27CD-FB4F-826F-17A5-E480E8BE0862}"/>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D62F781F-1310-88F8-4C92-EFE73551A4E2}"/>
                  </a:ext>
                </a:extLst>
              </p14:cNvPr>
              <p14:cNvContentPartPr/>
              <p14:nvPr/>
            </p14:nvContentPartPr>
            <p14:xfrm>
              <a:off x="4325040" y="1663200"/>
              <a:ext cx="3138120" cy="635040"/>
            </p14:xfrm>
          </p:contentPart>
        </mc:Choice>
        <mc:Fallback>
          <p:pic>
            <p:nvPicPr>
              <p:cNvPr id="6" name="Ink 5">
                <a:extLst>
                  <a:ext uri="{FF2B5EF4-FFF2-40B4-BE49-F238E27FC236}">
                    <a16:creationId xmlns:a16="http://schemas.microsoft.com/office/drawing/2014/main" id="{D62F781F-1310-88F8-4C92-EFE73551A4E2}"/>
                  </a:ext>
                </a:extLst>
              </p:cNvPr>
              <p:cNvPicPr/>
              <p:nvPr/>
            </p:nvPicPr>
            <p:blipFill>
              <a:blip r:embed="rId3"/>
              <a:stretch>
                <a:fillRect/>
              </a:stretch>
            </p:blipFill>
            <p:spPr>
              <a:xfrm>
                <a:off x="4315680" y="1653840"/>
                <a:ext cx="3156840" cy="653760"/>
              </a:xfrm>
              <a:prstGeom prst="rect">
                <a:avLst/>
              </a:prstGeom>
            </p:spPr>
          </p:pic>
        </mc:Fallback>
      </mc:AlternateContent>
    </p:spTree>
    <p:extLst>
      <p:ext uri="{BB962C8B-B14F-4D97-AF65-F5344CB8AC3E}">
        <p14:creationId xmlns:p14="http://schemas.microsoft.com/office/powerpoint/2010/main" val="2892440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5FC6-659B-E3C8-AF40-47A0FD6865A1}"/>
              </a:ext>
            </a:extLst>
          </p:cNvPr>
          <p:cNvSpPr>
            <a:spLocks noGrp="1"/>
          </p:cNvSpPr>
          <p:nvPr>
            <p:ph type="title"/>
          </p:nvPr>
        </p:nvSpPr>
        <p:spPr/>
        <p:txBody>
          <a:bodyPr/>
          <a:lstStyle/>
          <a:p>
            <a:r>
              <a:rPr lang="en-GB" dirty="0"/>
              <a:t>Multiple Input and Multiple Output Channels</a:t>
            </a:r>
          </a:p>
        </p:txBody>
      </p:sp>
      <p:sp>
        <p:nvSpPr>
          <p:cNvPr id="3" name="Content Placeholder 2">
            <a:extLst>
              <a:ext uri="{FF2B5EF4-FFF2-40B4-BE49-F238E27FC236}">
                <a16:creationId xmlns:a16="http://schemas.microsoft.com/office/drawing/2014/main" id="{3D575A3F-8928-FC36-7825-80E1C235B222}"/>
              </a:ext>
            </a:extLst>
          </p:cNvPr>
          <p:cNvSpPr>
            <a:spLocks noGrp="1"/>
          </p:cNvSpPr>
          <p:nvPr>
            <p:ph idx="1"/>
          </p:nvPr>
        </p:nvSpPr>
        <p:spPr/>
        <p:txBody>
          <a:bodyPr/>
          <a:lstStyle/>
          <a:p>
            <a:r>
              <a:rPr lang="en-GB" b="0" i="0" u="none" strike="noStrike" dirty="0">
                <a:effectLst/>
              </a:rPr>
              <a:t>Multiple channels can comprise each image (e.g., colour images have the standard RGB channels to indicate the amount of red, green and blue) , and we can have convolutional layers for multiple channels.</a:t>
            </a:r>
          </a:p>
          <a:p>
            <a:r>
              <a:rPr lang="en-GB" b="0" i="0" u="none" strike="noStrike" dirty="0">
                <a:effectLst/>
              </a:rPr>
              <a:t>When the input data contains multiple channels, we need to construct a convolution kernel with the same number of input channels as the input data so that it can perform cross-correlation with the input data.</a:t>
            </a:r>
            <a:endParaRPr lang="en-GB" dirty="0"/>
          </a:p>
        </p:txBody>
      </p:sp>
      <p:sp>
        <p:nvSpPr>
          <p:cNvPr id="4" name="Slide Number Placeholder 3">
            <a:extLst>
              <a:ext uri="{FF2B5EF4-FFF2-40B4-BE49-F238E27FC236}">
                <a16:creationId xmlns:a16="http://schemas.microsoft.com/office/drawing/2014/main" id="{DB856433-742C-BA41-071F-7D297B5FF135}"/>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sp>
        <p:nvSpPr>
          <p:cNvPr id="5" name="TextBox 4">
            <a:extLst>
              <a:ext uri="{FF2B5EF4-FFF2-40B4-BE49-F238E27FC236}">
                <a16:creationId xmlns:a16="http://schemas.microsoft.com/office/drawing/2014/main" id="{0B1B2968-0740-1250-A264-EB671506348C}"/>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C7353783-C075-A90A-BD75-9B50F27A82A5}"/>
                  </a:ext>
                </a:extLst>
              </p14:cNvPr>
              <p14:cNvContentPartPr/>
              <p14:nvPr/>
            </p14:nvContentPartPr>
            <p14:xfrm>
              <a:off x="6321240" y="2027160"/>
              <a:ext cx="1689480" cy="285840"/>
            </p14:xfrm>
          </p:contentPart>
        </mc:Choice>
        <mc:Fallback>
          <p:pic>
            <p:nvPicPr>
              <p:cNvPr id="6" name="Ink 5">
                <a:extLst>
                  <a:ext uri="{FF2B5EF4-FFF2-40B4-BE49-F238E27FC236}">
                    <a16:creationId xmlns:a16="http://schemas.microsoft.com/office/drawing/2014/main" id="{C7353783-C075-A90A-BD75-9B50F27A82A5}"/>
                  </a:ext>
                </a:extLst>
              </p:cNvPr>
              <p:cNvPicPr/>
              <p:nvPr/>
            </p:nvPicPr>
            <p:blipFill>
              <a:blip r:embed="rId3"/>
              <a:stretch>
                <a:fillRect/>
              </a:stretch>
            </p:blipFill>
            <p:spPr>
              <a:xfrm>
                <a:off x="6311880" y="2017800"/>
                <a:ext cx="1708200" cy="304560"/>
              </a:xfrm>
              <a:prstGeom prst="rect">
                <a:avLst/>
              </a:prstGeom>
            </p:spPr>
          </p:pic>
        </mc:Fallback>
      </mc:AlternateContent>
    </p:spTree>
    <p:extLst>
      <p:ext uri="{BB962C8B-B14F-4D97-AF65-F5344CB8AC3E}">
        <p14:creationId xmlns:p14="http://schemas.microsoft.com/office/powerpoint/2010/main" val="283326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9F64-6E94-0049-D86F-12334C491AC4}"/>
              </a:ext>
            </a:extLst>
          </p:cNvPr>
          <p:cNvSpPr>
            <a:spLocks noGrp="1"/>
          </p:cNvSpPr>
          <p:nvPr>
            <p:ph type="title"/>
          </p:nvPr>
        </p:nvSpPr>
        <p:spPr/>
        <p:txBody>
          <a:bodyPr/>
          <a:lstStyle/>
          <a:p>
            <a:r>
              <a:rPr lang="en-GB" dirty="0"/>
              <a:t>Multiple Input Channels: example</a:t>
            </a:r>
          </a:p>
        </p:txBody>
      </p:sp>
      <p:sp>
        <p:nvSpPr>
          <p:cNvPr id="3" name="Slide Number Placeholder 2">
            <a:extLst>
              <a:ext uri="{FF2B5EF4-FFF2-40B4-BE49-F238E27FC236}">
                <a16:creationId xmlns:a16="http://schemas.microsoft.com/office/drawing/2014/main" id="{5A2A724D-FD47-7F91-CAF7-DEEF0686D279}"/>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AD2C09D9-9F00-D7E6-4AA2-66845A5DE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778007"/>
            <a:ext cx="9326880" cy="3301986"/>
          </a:xfrm>
          <a:prstGeom prst="rect">
            <a:avLst/>
          </a:prstGeom>
        </p:spPr>
      </p:pic>
      <p:sp>
        <p:nvSpPr>
          <p:cNvPr id="4" name="TextBox 3">
            <a:extLst>
              <a:ext uri="{FF2B5EF4-FFF2-40B4-BE49-F238E27FC236}">
                <a16:creationId xmlns:a16="http://schemas.microsoft.com/office/drawing/2014/main" id="{A84E385F-0393-FEB1-CAB1-28A23B276062}"/>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E16B566C-BC2F-7BFC-CF7D-16D2BDD9CAC8}"/>
                  </a:ext>
                </a:extLst>
              </p14:cNvPr>
              <p14:cNvContentPartPr/>
              <p14:nvPr/>
            </p14:nvContentPartPr>
            <p14:xfrm>
              <a:off x="1453680" y="1832040"/>
              <a:ext cx="10380600" cy="3342600"/>
            </p14:xfrm>
          </p:contentPart>
        </mc:Choice>
        <mc:Fallback>
          <p:pic>
            <p:nvPicPr>
              <p:cNvPr id="6" name="Ink 5">
                <a:extLst>
                  <a:ext uri="{FF2B5EF4-FFF2-40B4-BE49-F238E27FC236}">
                    <a16:creationId xmlns:a16="http://schemas.microsoft.com/office/drawing/2014/main" id="{E16B566C-BC2F-7BFC-CF7D-16D2BDD9CAC8}"/>
                  </a:ext>
                </a:extLst>
              </p:cNvPr>
              <p:cNvPicPr/>
              <p:nvPr/>
            </p:nvPicPr>
            <p:blipFill>
              <a:blip r:embed="rId4"/>
              <a:stretch>
                <a:fillRect/>
              </a:stretch>
            </p:blipFill>
            <p:spPr>
              <a:xfrm>
                <a:off x="1444320" y="1822680"/>
                <a:ext cx="10399320" cy="3361320"/>
              </a:xfrm>
              <a:prstGeom prst="rect">
                <a:avLst/>
              </a:prstGeom>
            </p:spPr>
          </p:pic>
        </mc:Fallback>
      </mc:AlternateContent>
    </p:spTree>
    <p:extLst>
      <p:ext uri="{BB962C8B-B14F-4D97-AF65-F5344CB8AC3E}">
        <p14:creationId xmlns:p14="http://schemas.microsoft.com/office/powerpoint/2010/main" val="809467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79AC-F63A-4721-5AF9-BE3E78F2EC0D}"/>
              </a:ext>
            </a:extLst>
          </p:cNvPr>
          <p:cNvSpPr>
            <a:spLocks noGrp="1"/>
          </p:cNvSpPr>
          <p:nvPr>
            <p:ph type="title"/>
          </p:nvPr>
        </p:nvSpPr>
        <p:spPr/>
        <p:txBody>
          <a:bodyPr/>
          <a:lstStyle/>
          <a:p>
            <a:r>
              <a:rPr lang="en-GB" dirty="0"/>
              <a:t>Multiple Output Channel: example (1x1 convolution) </a:t>
            </a:r>
          </a:p>
        </p:txBody>
      </p:sp>
      <p:sp>
        <p:nvSpPr>
          <p:cNvPr id="3" name="Slide Number Placeholder 2">
            <a:extLst>
              <a:ext uri="{FF2B5EF4-FFF2-40B4-BE49-F238E27FC236}">
                <a16:creationId xmlns:a16="http://schemas.microsoft.com/office/drawing/2014/main" id="{0F82DE14-57AE-6F6A-7DD5-A2C3D9FD9E12}"/>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EDF387A1-9946-34D9-8FA3-289FF830F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960037"/>
            <a:ext cx="9326880" cy="3398357"/>
          </a:xfrm>
          <a:prstGeom prst="rect">
            <a:avLst/>
          </a:prstGeom>
        </p:spPr>
      </p:pic>
      <p:sp>
        <p:nvSpPr>
          <p:cNvPr id="4" name="TextBox 3">
            <a:extLst>
              <a:ext uri="{FF2B5EF4-FFF2-40B4-BE49-F238E27FC236}">
                <a16:creationId xmlns:a16="http://schemas.microsoft.com/office/drawing/2014/main" id="{C349DFAD-949F-B450-E076-B714D1D2A1B4}"/>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FE0434E8-C3BD-33DC-F7EA-2E3160A42C70}"/>
                  </a:ext>
                </a:extLst>
              </p14:cNvPr>
              <p14:cNvContentPartPr/>
              <p14:nvPr/>
            </p14:nvContentPartPr>
            <p14:xfrm>
              <a:off x="1669320" y="2512800"/>
              <a:ext cx="4248000" cy="1819440"/>
            </p14:xfrm>
          </p:contentPart>
        </mc:Choice>
        <mc:Fallback>
          <p:pic>
            <p:nvPicPr>
              <p:cNvPr id="6" name="Ink 5">
                <a:extLst>
                  <a:ext uri="{FF2B5EF4-FFF2-40B4-BE49-F238E27FC236}">
                    <a16:creationId xmlns:a16="http://schemas.microsoft.com/office/drawing/2014/main" id="{FE0434E8-C3BD-33DC-F7EA-2E3160A42C70}"/>
                  </a:ext>
                </a:extLst>
              </p:cNvPr>
              <p:cNvPicPr/>
              <p:nvPr/>
            </p:nvPicPr>
            <p:blipFill>
              <a:blip r:embed="rId4"/>
              <a:stretch>
                <a:fillRect/>
              </a:stretch>
            </p:blipFill>
            <p:spPr>
              <a:xfrm>
                <a:off x="1659960" y="2503440"/>
                <a:ext cx="4266720" cy="1838160"/>
              </a:xfrm>
              <a:prstGeom prst="rect">
                <a:avLst/>
              </a:prstGeom>
            </p:spPr>
          </p:pic>
        </mc:Fallback>
      </mc:AlternateContent>
    </p:spTree>
    <p:extLst>
      <p:ext uri="{BB962C8B-B14F-4D97-AF65-F5344CB8AC3E}">
        <p14:creationId xmlns:p14="http://schemas.microsoft.com/office/powerpoint/2010/main" val="413827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C8A5-839A-152E-11B2-59765D58B436}"/>
              </a:ext>
            </a:extLst>
          </p:cNvPr>
          <p:cNvSpPr>
            <a:spLocks noGrp="1"/>
          </p:cNvSpPr>
          <p:nvPr>
            <p:ph type="title"/>
          </p:nvPr>
        </p:nvSpPr>
        <p:spPr/>
        <p:txBody>
          <a:bodyPr/>
          <a:lstStyle/>
          <a:p>
            <a:r>
              <a:rPr lang="en-GB" dirty="0"/>
              <a:t>Images a vectors</a:t>
            </a:r>
          </a:p>
        </p:txBody>
      </p:sp>
      <p:sp>
        <p:nvSpPr>
          <p:cNvPr id="3" name="Content Placeholder 2">
            <a:extLst>
              <a:ext uri="{FF2B5EF4-FFF2-40B4-BE49-F238E27FC236}">
                <a16:creationId xmlns:a16="http://schemas.microsoft.com/office/drawing/2014/main" id="{8EE9FAC1-A5F0-51EC-37BC-E4E518FEC78F}"/>
              </a:ext>
            </a:extLst>
          </p:cNvPr>
          <p:cNvSpPr>
            <a:spLocks noGrp="1"/>
          </p:cNvSpPr>
          <p:nvPr>
            <p:ph idx="1"/>
          </p:nvPr>
        </p:nvSpPr>
        <p:spPr/>
        <p:txBody>
          <a:bodyPr/>
          <a:lstStyle/>
          <a:p>
            <a:r>
              <a:rPr lang="en-GB" b="0" i="0" u="none" strike="noStrike" dirty="0">
                <a:effectLst/>
              </a:rPr>
              <a:t>Using images by </a:t>
            </a:r>
            <a:r>
              <a:rPr lang="en-GB" b="0" i="1" u="none" strike="noStrike" dirty="0">
                <a:effectLst/>
              </a:rPr>
              <a:t>flattening</a:t>
            </a:r>
            <a:r>
              <a:rPr lang="en-GB" b="0" i="0" u="none" strike="noStrike" dirty="0">
                <a:effectLst/>
              </a:rPr>
              <a:t> the images means overlooking the spatial relation between pixels. </a:t>
            </a:r>
          </a:p>
          <a:p>
            <a:r>
              <a:rPr lang="en-GB" b="0" i="0" u="none" strike="noStrike" dirty="0">
                <a:effectLst/>
              </a:rPr>
              <a:t>This deeply unsatisfying approach could be a very simple solution to feed the resulting one-dimensional vectors through a fully connected MLP or other probabilistic models.</a:t>
            </a:r>
            <a:endParaRPr lang="en-GB" dirty="0"/>
          </a:p>
          <a:p>
            <a:endParaRPr lang="en-GB" dirty="0"/>
          </a:p>
        </p:txBody>
      </p:sp>
      <p:sp>
        <p:nvSpPr>
          <p:cNvPr id="4" name="Slide Number Placeholder 3">
            <a:extLst>
              <a:ext uri="{FF2B5EF4-FFF2-40B4-BE49-F238E27FC236}">
                <a16:creationId xmlns:a16="http://schemas.microsoft.com/office/drawing/2014/main" id="{CC5BE8C4-C774-E364-70F3-555ADE55DDE0}"/>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pic>
        <p:nvPicPr>
          <p:cNvPr id="1026" name="Picture 2" descr="Magnetic resonance imaging of the brain - Wikipedia">
            <a:extLst>
              <a:ext uri="{FF2B5EF4-FFF2-40B4-BE49-F238E27FC236}">
                <a16:creationId xmlns:a16="http://schemas.microsoft.com/office/drawing/2014/main" id="{1C844A62-A0BD-62B0-4989-7A74A3786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649" y="3429001"/>
            <a:ext cx="2431882" cy="25901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BC892AB-21A6-803E-BFDD-B56CDC27AACA}"/>
                  </a:ext>
                </a:extLst>
              </p14:cNvPr>
              <p14:cNvContentPartPr/>
              <p14:nvPr/>
            </p14:nvContentPartPr>
            <p14:xfrm>
              <a:off x="1100520" y="1827000"/>
              <a:ext cx="9541080" cy="3107160"/>
            </p14:xfrm>
          </p:contentPart>
        </mc:Choice>
        <mc:Fallback>
          <p:pic>
            <p:nvPicPr>
              <p:cNvPr id="5" name="Ink 4">
                <a:extLst>
                  <a:ext uri="{FF2B5EF4-FFF2-40B4-BE49-F238E27FC236}">
                    <a16:creationId xmlns:a16="http://schemas.microsoft.com/office/drawing/2014/main" id="{BBC892AB-21A6-803E-BFDD-B56CDC27AACA}"/>
                  </a:ext>
                </a:extLst>
              </p:cNvPr>
              <p:cNvPicPr/>
              <p:nvPr/>
            </p:nvPicPr>
            <p:blipFill>
              <a:blip r:embed="rId4"/>
              <a:stretch>
                <a:fillRect/>
              </a:stretch>
            </p:blipFill>
            <p:spPr>
              <a:xfrm>
                <a:off x="1091160" y="1817640"/>
                <a:ext cx="9559800" cy="3125880"/>
              </a:xfrm>
              <a:prstGeom prst="rect">
                <a:avLst/>
              </a:prstGeom>
            </p:spPr>
          </p:pic>
        </mc:Fallback>
      </mc:AlternateContent>
    </p:spTree>
    <p:extLst>
      <p:ext uri="{BB962C8B-B14F-4D97-AF65-F5344CB8AC3E}">
        <p14:creationId xmlns:p14="http://schemas.microsoft.com/office/powerpoint/2010/main" val="6557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4907-896C-7DE7-8F9F-A6B406FE8634}"/>
              </a:ext>
            </a:extLst>
          </p:cNvPr>
          <p:cNvSpPr>
            <a:spLocks noGrp="1"/>
          </p:cNvSpPr>
          <p:nvPr>
            <p:ph type="title"/>
          </p:nvPr>
        </p:nvSpPr>
        <p:spPr/>
        <p:txBody>
          <a:bodyPr/>
          <a:lstStyle/>
          <a:p>
            <a:r>
              <a:rPr lang="en-GB" dirty="0"/>
              <a:t>CNN Layers</a:t>
            </a:r>
          </a:p>
        </p:txBody>
      </p:sp>
      <p:sp>
        <p:nvSpPr>
          <p:cNvPr id="3" name="Content Placeholder 2">
            <a:extLst>
              <a:ext uri="{FF2B5EF4-FFF2-40B4-BE49-F238E27FC236}">
                <a16:creationId xmlns:a16="http://schemas.microsoft.com/office/drawing/2014/main" id="{64AB18F3-C86A-D591-64A6-8061408901C4}"/>
              </a:ext>
            </a:extLst>
          </p:cNvPr>
          <p:cNvSpPr>
            <a:spLocks noGrp="1"/>
          </p:cNvSpPr>
          <p:nvPr>
            <p:ph idx="1"/>
          </p:nvPr>
        </p:nvSpPr>
        <p:spPr/>
        <p:txBody>
          <a:bodyPr/>
          <a:lstStyle/>
          <a:p>
            <a:r>
              <a:rPr lang="en-GB" b="0" i="0" u="none" strike="noStrike" dirty="0">
                <a:effectLst/>
              </a:rPr>
              <a:t>Channels allow us to combine the best of both worlds: MLPs, which allow for significant nonlinearities, and convolutions, which allow for </a:t>
            </a:r>
            <a:r>
              <a:rPr lang="en-GB" b="0" i="1" u="none" strike="noStrike" dirty="0">
                <a:effectLst/>
              </a:rPr>
              <a:t>localised</a:t>
            </a:r>
            <a:r>
              <a:rPr lang="en-GB" b="0" i="0" u="none" strike="noStrike" dirty="0">
                <a:effectLst/>
              </a:rPr>
              <a:t> analysis of features. </a:t>
            </a:r>
          </a:p>
          <a:p>
            <a:r>
              <a:rPr lang="en-GB" b="0" i="0" u="none" strike="noStrike" dirty="0">
                <a:effectLst/>
              </a:rPr>
              <a:t>Different layers convolution layers and changing the resolution (via pooling layers) allow the CNN to reason with multiple features, such as edge and shape detectors. </a:t>
            </a:r>
          </a:p>
          <a:p>
            <a:r>
              <a:rPr lang="en-GB" b="0" i="0" u="none" strike="noStrike" dirty="0">
                <a:effectLst/>
              </a:rPr>
              <a:t>CNN models also offer a practical trade-off between the drastic parameter reduction arising from translation invariance and locality and the need for expressive and diverse models in computer vision.</a:t>
            </a:r>
            <a:endParaRPr lang="en-GB" dirty="0"/>
          </a:p>
        </p:txBody>
      </p:sp>
      <p:sp>
        <p:nvSpPr>
          <p:cNvPr id="4" name="Slide Number Placeholder 3">
            <a:extLst>
              <a:ext uri="{FF2B5EF4-FFF2-40B4-BE49-F238E27FC236}">
                <a16:creationId xmlns:a16="http://schemas.microsoft.com/office/drawing/2014/main" id="{E9B81F39-7F56-EB4F-C257-3EA0B04FC715}"/>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A5C1794-0725-FF8A-F3AD-67E3C6ED75A3}"/>
                  </a:ext>
                </a:extLst>
              </p14:cNvPr>
              <p14:cNvContentPartPr/>
              <p14:nvPr/>
            </p14:nvContentPartPr>
            <p14:xfrm>
              <a:off x="9417960" y="2159640"/>
              <a:ext cx="1234080" cy="512280"/>
            </p14:xfrm>
          </p:contentPart>
        </mc:Choice>
        <mc:Fallback>
          <p:pic>
            <p:nvPicPr>
              <p:cNvPr id="5" name="Ink 4">
                <a:extLst>
                  <a:ext uri="{FF2B5EF4-FFF2-40B4-BE49-F238E27FC236}">
                    <a16:creationId xmlns:a16="http://schemas.microsoft.com/office/drawing/2014/main" id="{BA5C1794-0725-FF8A-F3AD-67E3C6ED75A3}"/>
                  </a:ext>
                </a:extLst>
              </p:cNvPr>
              <p:cNvPicPr/>
              <p:nvPr/>
            </p:nvPicPr>
            <p:blipFill>
              <a:blip r:embed="rId3"/>
              <a:stretch>
                <a:fillRect/>
              </a:stretch>
            </p:blipFill>
            <p:spPr>
              <a:xfrm>
                <a:off x="9408600" y="2150280"/>
                <a:ext cx="1252800" cy="531000"/>
              </a:xfrm>
              <a:prstGeom prst="rect">
                <a:avLst/>
              </a:prstGeom>
            </p:spPr>
          </p:pic>
        </mc:Fallback>
      </mc:AlternateContent>
    </p:spTree>
    <p:extLst>
      <p:ext uri="{BB962C8B-B14F-4D97-AF65-F5344CB8AC3E}">
        <p14:creationId xmlns:p14="http://schemas.microsoft.com/office/powerpoint/2010/main" val="3379810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75ED-FD83-F04D-8219-FB9A87D452A7}"/>
              </a:ext>
            </a:extLst>
          </p:cNvPr>
          <p:cNvSpPr>
            <a:spLocks noGrp="1"/>
          </p:cNvSpPr>
          <p:nvPr>
            <p:ph type="title"/>
          </p:nvPr>
        </p:nvSpPr>
        <p:spPr/>
        <p:txBody>
          <a:bodyPr/>
          <a:lstStyle/>
          <a:p>
            <a:r>
              <a:rPr lang="en-GB" dirty="0"/>
              <a:t>Pooling</a:t>
            </a:r>
          </a:p>
        </p:txBody>
      </p:sp>
      <p:sp>
        <p:nvSpPr>
          <p:cNvPr id="3" name="Content Placeholder 2">
            <a:extLst>
              <a:ext uri="{FF2B5EF4-FFF2-40B4-BE49-F238E27FC236}">
                <a16:creationId xmlns:a16="http://schemas.microsoft.com/office/drawing/2014/main" id="{6803A98A-EC4A-868A-7AD3-3ACB3DA074C5}"/>
              </a:ext>
            </a:extLst>
          </p:cNvPr>
          <p:cNvSpPr>
            <a:spLocks noGrp="1"/>
          </p:cNvSpPr>
          <p:nvPr>
            <p:ph idx="1"/>
          </p:nvPr>
        </p:nvSpPr>
        <p:spPr/>
        <p:txBody>
          <a:bodyPr/>
          <a:lstStyle/>
          <a:p>
            <a:r>
              <a:rPr lang="en-GB" b="0" i="0" u="none" strike="noStrike" dirty="0">
                <a:effectLst/>
              </a:rPr>
              <a:t>In many cases our ultimate task asks some global question about the image, e.g., </a:t>
            </a:r>
            <a:r>
              <a:rPr lang="en-GB" b="0" i="1" u="none" strike="noStrike" dirty="0">
                <a:effectLst/>
              </a:rPr>
              <a:t>does it contain a lesion?</a:t>
            </a:r>
            <a:r>
              <a:rPr lang="en-GB" b="0" i="0" u="none" strike="noStrike" dirty="0">
                <a:effectLst/>
              </a:rPr>
              <a:t> </a:t>
            </a:r>
          </a:p>
          <a:p>
            <a:r>
              <a:rPr lang="en-GB" b="0" i="0" u="none" strike="noStrike" dirty="0">
                <a:effectLst/>
              </a:rPr>
              <a:t>Consequently, the units of our final layer should be sensitive to the entire input. </a:t>
            </a:r>
          </a:p>
          <a:p>
            <a:r>
              <a:rPr lang="en-GB" b="0" i="0" u="none" strike="noStrike" dirty="0">
                <a:effectLst/>
              </a:rPr>
              <a:t>By gradually aggregating information, yielding coarser and coarser maps, we accomplish this goal of ultimately learning a global representation, while keeping all the advantages of convolutional layers at the intermediate layers of processing. </a:t>
            </a:r>
            <a:endParaRPr lang="en-GB" dirty="0"/>
          </a:p>
        </p:txBody>
      </p:sp>
      <p:sp>
        <p:nvSpPr>
          <p:cNvPr id="4" name="Slide Number Placeholder 3">
            <a:extLst>
              <a:ext uri="{FF2B5EF4-FFF2-40B4-BE49-F238E27FC236}">
                <a16:creationId xmlns:a16="http://schemas.microsoft.com/office/drawing/2014/main" id="{A2ACE7DB-6679-8025-2200-A85BC5350C12}"/>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sp>
        <p:nvSpPr>
          <p:cNvPr id="5" name="TextBox 4">
            <a:extLst>
              <a:ext uri="{FF2B5EF4-FFF2-40B4-BE49-F238E27FC236}">
                <a16:creationId xmlns:a16="http://schemas.microsoft.com/office/drawing/2014/main" id="{D28EB8C6-4BE7-A46D-A314-D6A576D9528D}"/>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8866BFE-F600-6D2E-DC36-DAA27820CD61}"/>
                  </a:ext>
                </a:extLst>
              </p14:cNvPr>
              <p14:cNvContentPartPr/>
              <p14:nvPr/>
            </p14:nvContentPartPr>
            <p14:xfrm>
              <a:off x="3137760" y="3731400"/>
              <a:ext cx="4038840" cy="2246760"/>
            </p14:xfrm>
          </p:contentPart>
        </mc:Choice>
        <mc:Fallback>
          <p:pic>
            <p:nvPicPr>
              <p:cNvPr id="6" name="Ink 5">
                <a:extLst>
                  <a:ext uri="{FF2B5EF4-FFF2-40B4-BE49-F238E27FC236}">
                    <a16:creationId xmlns:a16="http://schemas.microsoft.com/office/drawing/2014/main" id="{68866BFE-F600-6D2E-DC36-DAA27820CD61}"/>
                  </a:ext>
                </a:extLst>
              </p:cNvPr>
              <p:cNvPicPr/>
              <p:nvPr/>
            </p:nvPicPr>
            <p:blipFill>
              <a:blip r:embed="rId3"/>
              <a:stretch>
                <a:fillRect/>
              </a:stretch>
            </p:blipFill>
            <p:spPr>
              <a:xfrm>
                <a:off x="3128400" y="3722040"/>
                <a:ext cx="4057560" cy="2265480"/>
              </a:xfrm>
              <a:prstGeom prst="rect">
                <a:avLst/>
              </a:prstGeom>
            </p:spPr>
          </p:pic>
        </mc:Fallback>
      </mc:AlternateContent>
    </p:spTree>
    <p:extLst>
      <p:ext uri="{BB962C8B-B14F-4D97-AF65-F5344CB8AC3E}">
        <p14:creationId xmlns:p14="http://schemas.microsoft.com/office/powerpoint/2010/main" val="301452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CNN – deep layers</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414887" y="5155342"/>
            <a:ext cx="3153427" cy="286232"/>
          </a:xfrm>
          <a:prstGeom prst="rect">
            <a:avLst/>
          </a:prstGeom>
        </p:spPr>
        <p:txBody>
          <a:bodyPr wrap="none">
            <a:spAutoFit/>
          </a:bodyPr>
          <a:lstStyle/>
          <a:p>
            <a:r>
              <a:rPr lang="en-GB" sz="1260" i="1" dirty="0">
                <a:solidFill>
                  <a:schemeClr val="bg1">
                    <a:lumMod val="50000"/>
                  </a:schemeClr>
                </a:solidFill>
                <a:latin typeface="Helvetica" pitchFamily="2" charset="0"/>
              </a:rPr>
              <a:t>image source: http://cs231n.stanford.edu/</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2F4A6C9-D68D-2CE3-7796-A0E904569EC9}"/>
                  </a:ext>
                </a:extLst>
              </p14:cNvPr>
              <p14:cNvContentPartPr/>
              <p14:nvPr/>
            </p14:nvContentPartPr>
            <p14:xfrm>
              <a:off x="2392200" y="771840"/>
              <a:ext cx="8285400" cy="4899240"/>
            </p14:xfrm>
          </p:contentPart>
        </mc:Choice>
        <mc:Fallback>
          <p:pic>
            <p:nvPicPr>
              <p:cNvPr id="6" name="Ink 5">
                <a:extLst>
                  <a:ext uri="{FF2B5EF4-FFF2-40B4-BE49-F238E27FC236}">
                    <a16:creationId xmlns:a16="http://schemas.microsoft.com/office/drawing/2014/main" id="{B2F4A6C9-D68D-2CE3-7796-A0E904569EC9}"/>
                  </a:ext>
                </a:extLst>
              </p:cNvPr>
              <p:cNvPicPr/>
              <p:nvPr/>
            </p:nvPicPr>
            <p:blipFill>
              <a:blip r:embed="rId4"/>
              <a:stretch>
                <a:fillRect/>
              </a:stretch>
            </p:blipFill>
            <p:spPr>
              <a:xfrm>
                <a:off x="2382840" y="762480"/>
                <a:ext cx="8304120" cy="4917960"/>
              </a:xfrm>
              <a:prstGeom prst="rect">
                <a:avLst/>
              </a:prstGeom>
            </p:spPr>
          </p:pic>
        </mc:Fallback>
      </mc:AlternateContent>
    </p:spTree>
    <p:extLst>
      <p:ext uri="{BB962C8B-B14F-4D97-AF65-F5344CB8AC3E}">
        <p14:creationId xmlns:p14="http://schemas.microsoft.com/office/powerpoint/2010/main" val="256690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3F5-331A-9A85-0701-A7A1A3739FD4}"/>
              </a:ext>
            </a:extLst>
          </p:cNvPr>
          <p:cNvSpPr>
            <a:spLocks noGrp="1"/>
          </p:cNvSpPr>
          <p:nvPr>
            <p:ph type="title"/>
          </p:nvPr>
        </p:nvSpPr>
        <p:spPr/>
        <p:txBody>
          <a:bodyPr/>
          <a:lstStyle/>
          <a:p>
            <a:r>
              <a:rPr lang="en-GB" dirty="0"/>
              <a:t>Deeper layers in CNNs</a:t>
            </a:r>
          </a:p>
        </p:txBody>
      </p:sp>
      <p:sp>
        <p:nvSpPr>
          <p:cNvPr id="3" name="Content Placeholder 2">
            <a:extLst>
              <a:ext uri="{FF2B5EF4-FFF2-40B4-BE49-F238E27FC236}">
                <a16:creationId xmlns:a16="http://schemas.microsoft.com/office/drawing/2014/main" id="{004049E5-B106-6383-D977-20B3AB70DA4B}"/>
              </a:ext>
            </a:extLst>
          </p:cNvPr>
          <p:cNvSpPr>
            <a:spLocks noGrp="1"/>
          </p:cNvSpPr>
          <p:nvPr>
            <p:ph idx="1"/>
          </p:nvPr>
        </p:nvSpPr>
        <p:spPr/>
        <p:txBody>
          <a:bodyPr/>
          <a:lstStyle/>
          <a:p>
            <a:r>
              <a:rPr lang="en-GB" b="0" i="0" u="none" strike="noStrike" dirty="0">
                <a:effectLst/>
              </a:rPr>
              <a:t>The deeper we go in the network, the larger the receptive field (relative to the input) to which each hidden node is sensitive.</a:t>
            </a:r>
          </a:p>
          <a:p>
            <a:r>
              <a:rPr lang="en-GB" b="0" i="0" u="none" strike="noStrike" dirty="0">
                <a:effectLst/>
              </a:rPr>
              <a:t>Reducing spatial resolution accelerates this process since the convolution kernels cover a larger effective area.</a:t>
            </a:r>
          </a:p>
          <a:p>
            <a:r>
              <a:rPr lang="en-GB" dirty="0"/>
              <a:t>In early layers, kernels learn simple patterns such as edges and corners.</a:t>
            </a:r>
            <a:r>
              <a:rPr lang="en-GB" b="1" dirty="0"/>
              <a:t> </a:t>
            </a:r>
          </a:p>
          <a:p>
            <a:r>
              <a:rPr lang="en-GB" dirty="0"/>
              <a:t>In deeper layers of a multilayer CNN, kernels learn more abstract patterns, such as shapes, objects, or specific parts of objects.</a:t>
            </a:r>
          </a:p>
          <a:p>
            <a:r>
              <a:rPr lang="en-GB" dirty="0"/>
              <a:t>Overall, convolution layers capture increasingly abstract features layer by layer.</a:t>
            </a:r>
          </a:p>
          <a:p>
            <a:r>
              <a:rPr lang="en-GB" dirty="0"/>
              <a:t>Pooling layers help the model to be more robust to minor input variations.</a:t>
            </a:r>
          </a:p>
          <a:p>
            <a:endParaRPr lang="en-GB" dirty="0"/>
          </a:p>
        </p:txBody>
      </p:sp>
      <p:sp>
        <p:nvSpPr>
          <p:cNvPr id="4" name="Slide Number Placeholder 3">
            <a:extLst>
              <a:ext uri="{FF2B5EF4-FFF2-40B4-BE49-F238E27FC236}">
                <a16:creationId xmlns:a16="http://schemas.microsoft.com/office/drawing/2014/main" id="{47128005-34D8-451E-985F-247CFDB1DA36}"/>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A90B9C2-FC3C-A954-727C-B9389AFD37B2}"/>
                  </a:ext>
                </a:extLst>
              </p14:cNvPr>
              <p14:cNvContentPartPr/>
              <p14:nvPr/>
            </p14:nvContentPartPr>
            <p14:xfrm>
              <a:off x="2078280" y="1729800"/>
              <a:ext cx="8358480" cy="3362760"/>
            </p14:xfrm>
          </p:contentPart>
        </mc:Choice>
        <mc:Fallback>
          <p:pic>
            <p:nvPicPr>
              <p:cNvPr id="5" name="Ink 4">
                <a:extLst>
                  <a:ext uri="{FF2B5EF4-FFF2-40B4-BE49-F238E27FC236}">
                    <a16:creationId xmlns:a16="http://schemas.microsoft.com/office/drawing/2014/main" id="{6A90B9C2-FC3C-A954-727C-B9389AFD37B2}"/>
                  </a:ext>
                </a:extLst>
              </p:cNvPr>
              <p:cNvPicPr/>
              <p:nvPr/>
            </p:nvPicPr>
            <p:blipFill>
              <a:blip r:embed="rId3"/>
              <a:stretch>
                <a:fillRect/>
              </a:stretch>
            </p:blipFill>
            <p:spPr>
              <a:xfrm>
                <a:off x="2068920" y="1720440"/>
                <a:ext cx="8377200" cy="3381480"/>
              </a:xfrm>
              <a:prstGeom prst="rect">
                <a:avLst/>
              </a:prstGeom>
            </p:spPr>
          </p:pic>
        </mc:Fallback>
      </mc:AlternateContent>
    </p:spTree>
    <p:extLst>
      <p:ext uri="{BB962C8B-B14F-4D97-AF65-F5344CB8AC3E}">
        <p14:creationId xmlns:p14="http://schemas.microsoft.com/office/powerpoint/2010/main" val="2694109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497E-C07A-C603-411F-00DAC9F5339A}"/>
              </a:ext>
            </a:extLst>
          </p:cNvPr>
          <p:cNvSpPr>
            <a:spLocks noGrp="1"/>
          </p:cNvSpPr>
          <p:nvPr>
            <p:ph type="title"/>
          </p:nvPr>
        </p:nvSpPr>
        <p:spPr/>
        <p:txBody>
          <a:bodyPr/>
          <a:lstStyle/>
          <a:p>
            <a:r>
              <a:rPr lang="en-GB" dirty="0"/>
              <a:t>Maximum Pooling and Average Pooling</a:t>
            </a:r>
          </a:p>
        </p:txBody>
      </p:sp>
      <p:sp>
        <p:nvSpPr>
          <p:cNvPr id="3" name="Slide Number Placeholder 2">
            <a:extLst>
              <a:ext uri="{FF2B5EF4-FFF2-40B4-BE49-F238E27FC236}">
                <a16:creationId xmlns:a16="http://schemas.microsoft.com/office/drawing/2014/main" id="{82F90501-DD01-CB50-8969-BC317CBD6B91}"/>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04F1159E-87E3-4819-E2F6-2146FEEF7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91" y="2327941"/>
            <a:ext cx="9326880" cy="2841881"/>
          </a:xfrm>
          <a:prstGeom prst="rect">
            <a:avLst/>
          </a:prstGeom>
        </p:spPr>
      </p:pic>
      <p:sp>
        <p:nvSpPr>
          <p:cNvPr id="4" name="TextBox 3">
            <a:extLst>
              <a:ext uri="{FF2B5EF4-FFF2-40B4-BE49-F238E27FC236}">
                <a16:creationId xmlns:a16="http://schemas.microsoft.com/office/drawing/2014/main" id="{E1A1445B-A403-E49C-0981-C6D550A2B19E}"/>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926894F-4B2F-9696-EFF0-00A3F330381A}"/>
                  </a:ext>
                </a:extLst>
              </p14:cNvPr>
              <p14:cNvContentPartPr/>
              <p14:nvPr/>
            </p14:nvContentPartPr>
            <p14:xfrm>
              <a:off x="717120" y="1002960"/>
              <a:ext cx="10681560" cy="3254760"/>
            </p14:xfrm>
          </p:contentPart>
        </mc:Choice>
        <mc:Fallback>
          <p:pic>
            <p:nvPicPr>
              <p:cNvPr id="6" name="Ink 5">
                <a:extLst>
                  <a:ext uri="{FF2B5EF4-FFF2-40B4-BE49-F238E27FC236}">
                    <a16:creationId xmlns:a16="http://schemas.microsoft.com/office/drawing/2014/main" id="{0926894F-4B2F-9696-EFF0-00A3F330381A}"/>
                  </a:ext>
                </a:extLst>
              </p:cNvPr>
              <p:cNvPicPr/>
              <p:nvPr/>
            </p:nvPicPr>
            <p:blipFill>
              <a:blip r:embed="rId4"/>
              <a:stretch>
                <a:fillRect/>
              </a:stretch>
            </p:blipFill>
            <p:spPr>
              <a:xfrm>
                <a:off x="707760" y="993600"/>
                <a:ext cx="10700280" cy="3273480"/>
              </a:xfrm>
              <a:prstGeom prst="rect">
                <a:avLst/>
              </a:prstGeom>
            </p:spPr>
          </p:pic>
        </mc:Fallback>
      </mc:AlternateContent>
    </p:spTree>
    <p:extLst>
      <p:ext uri="{BB962C8B-B14F-4D97-AF65-F5344CB8AC3E}">
        <p14:creationId xmlns:p14="http://schemas.microsoft.com/office/powerpoint/2010/main" val="3329625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2D4-0CDC-E988-371B-F66766CEB0BD}"/>
              </a:ext>
            </a:extLst>
          </p:cNvPr>
          <p:cNvSpPr>
            <a:spLocks noGrp="1"/>
          </p:cNvSpPr>
          <p:nvPr>
            <p:ph type="title"/>
          </p:nvPr>
        </p:nvSpPr>
        <p:spPr/>
        <p:txBody>
          <a:bodyPr/>
          <a:lstStyle/>
          <a:p>
            <a:r>
              <a:rPr lang="en-GB" dirty="0"/>
              <a:t>Pooling</a:t>
            </a:r>
          </a:p>
        </p:txBody>
      </p:sp>
      <p:sp>
        <p:nvSpPr>
          <p:cNvPr id="3" name="Content Placeholder 2">
            <a:extLst>
              <a:ext uri="{FF2B5EF4-FFF2-40B4-BE49-F238E27FC236}">
                <a16:creationId xmlns:a16="http://schemas.microsoft.com/office/drawing/2014/main" id="{7A4E9A8C-8DC7-B9F3-1BCE-00CD92CCBC01}"/>
              </a:ext>
            </a:extLst>
          </p:cNvPr>
          <p:cNvSpPr>
            <a:spLocks noGrp="1"/>
          </p:cNvSpPr>
          <p:nvPr>
            <p:ph idx="1"/>
          </p:nvPr>
        </p:nvSpPr>
        <p:spPr/>
        <p:txBody>
          <a:bodyPr/>
          <a:lstStyle/>
          <a:p>
            <a:r>
              <a:rPr lang="en-GB" b="0" i="0" u="none" strike="noStrike" dirty="0">
                <a:effectLst/>
              </a:rPr>
              <a:t>Like convolutional layers, </a:t>
            </a:r>
            <a:r>
              <a:rPr lang="en-GB" b="0" i="1" u="none" strike="noStrike" dirty="0">
                <a:effectLst/>
              </a:rPr>
              <a:t>pooling</a:t>
            </a:r>
            <a:r>
              <a:rPr lang="en-GB" b="0" i="0" u="none" strike="noStrike" dirty="0">
                <a:effectLst/>
              </a:rPr>
              <a:t> operators consist of a fixed-shape window that is slid over all regions in the input according to its stride, computing a single output for each location traversed by the fixed-shape window (sometimes known as the </a:t>
            </a:r>
            <a:r>
              <a:rPr lang="en-GB" b="0" i="1" u="none" strike="noStrike" dirty="0">
                <a:effectLst/>
              </a:rPr>
              <a:t>pooling window</a:t>
            </a:r>
            <a:r>
              <a:rPr lang="en-GB" b="0" i="0" u="none" strike="noStrike" dirty="0">
                <a:effectLst/>
              </a:rPr>
              <a:t>). </a:t>
            </a:r>
            <a:endParaRPr lang="en-GB" dirty="0"/>
          </a:p>
        </p:txBody>
      </p:sp>
      <p:sp>
        <p:nvSpPr>
          <p:cNvPr id="4" name="Slide Number Placeholder 3">
            <a:extLst>
              <a:ext uri="{FF2B5EF4-FFF2-40B4-BE49-F238E27FC236}">
                <a16:creationId xmlns:a16="http://schemas.microsoft.com/office/drawing/2014/main" id="{56A283EC-E3ED-31AF-5EA6-008291E8500B}"/>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6D249FC4-1467-9A77-C507-CF7D234AC009}"/>
              </a:ext>
            </a:extLst>
          </p:cNvPr>
          <p:cNvPicPr>
            <a:picLocks noChangeAspect="1"/>
          </p:cNvPicPr>
          <p:nvPr/>
        </p:nvPicPr>
        <p:blipFill rotWithShape="1">
          <a:blip r:embed="rId2">
            <a:extLst>
              <a:ext uri="{28A0092B-C50C-407E-A947-70E740481C1C}">
                <a14:useLocalDpi xmlns:a14="http://schemas.microsoft.com/office/drawing/2010/main" val="0"/>
              </a:ext>
            </a:extLst>
          </a:blip>
          <a:srcRect b="30850"/>
          <a:stretch/>
        </p:blipFill>
        <p:spPr>
          <a:xfrm>
            <a:off x="1516291" y="3429001"/>
            <a:ext cx="9326880" cy="1965155"/>
          </a:xfrm>
          <a:prstGeom prst="rect">
            <a:avLst/>
          </a:prstGeom>
        </p:spPr>
      </p:pic>
      <p:sp>
        <p:nvSpPr>
          <p:cNvPr id="6" name="TextBox 5">
            <a:extLst>
              <a:ext uri="{FF2B5EF4-FFF2-40B4-BE49-F238E27FC236}">
                <a16:creationId xmlns:a16="http://schemas.microsoft.com/office/drawing/2014/main" id="{8EFD6390-5B53-0ED9-3840-A5AF9106898E}"/>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53629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EB0E-6CDE-E707-C297-A5B85A5EB600}"/>
              </a:ext>
            </a:extLst>
          </p:cNvPr>
          <p:cNvSpPr>
            <a:spLocks noGrp="1"/>
          </p:cNvSpPr>
          <p:nvPr>
            <p:ph type="title"/>
          </p:nvPr>
        </p:nvSpPr>
        <p:spPr/>
        <p:txBody>
          <a:bodyPr/>
          <a:lstStyle/>
          <a:p>
            <a:r>
              <a:rPr lang="en-GB" dirty="0"/>
              <a:t>Max-pooling and average-pooling</a:t>
            </a:r>
          </a:p>
        </p:txBody>
      </p:sp>
      <p:sp>
        <p:nvSpPr>
          <p:cNvPr id="3" name="Content Placeholder 2">
            <a:extLst>
              <a:ext uri="{FF2B5EF4-FFF2-40B4-BE49-F238E27FC236}">
                <a16:creationId xmlns:a16="http://schemas.microsoft.com/office/drawing/2014/main" id="{090AD871-C823-CD00-3222-3589625F0C03}"/>
              </a:ext>
            </a:extLst>
          </p:cNvPr>
          <p:cNvSpPr>
            <a:spLocks noGrp="1"/>
          </p:cNvSpPr>
          <p:nvPr>
            <p:ph idx="1"/>
          </p:nvPr>
        </p:nvSpPr>
        <p:spPr/>
        <p:txBody>
          <a:bodyPr/>
          <a:lstStyle/>
          <a:p>
            <a:r>
              <a:rPr lang="en-GB" b="0" i="0" u="none" strike="noStrike" dirty="0">
                <a:effectLst/>
              </a:rPr>
              <a:t>However, unlike the cross-correlation computation of the inputs and kernels in the convolutional layer, the pooling layer contains no parameters (</a:t>
            </a:r>
            <a:r>
              <a:rPr lang="en-GB" b="0" i="0" u="none" strike="noStrike" dirty="0">
                <a:solidFill>
                  <a:srgbClr val="FF0000"/>
                </a:solidFill>
                <a:effectLst/>
              </a:rPr>
              <a:t>there is no </a:t>
            </a:r>
            <a:r>
              <a:rPr lang="en-GB" b="0" i="1" u="none" strike="noStrike" dirty="0">
                <a:solidFill>
                  <a:srgbClr val="FF0000"/>
                </a:solidFill>
                <a:effectLst/>
              </a:rPr>
              <a:t>kernel</a:t>
            </a:r>
            <a:r>
              <a:rPr lang="en-GB" b="0" i="0" u="none" strike="noStrike" dirty="0">
                <a:effectLst/>
              </a:rPr>
              <a:t>). </a:t>
            </a:r>
          </a:p>
          <a:p>
            <a:r>
              <a:rPr lang="en-GB" b="0" i="0" u="none" strike="noStrike" dirty="0">
                <a:effectLst/>
              </a:rPr>
              <a:t>Instead, pooling operators are deterministic, typically calculating either the maximum or the average value of the elements in the pooling window. </a:t>
            </a:r>
          </a:p>
          <a:p>
            <a:r>
              <a:rPr lang="en-GB" b="0" i="0" u="none" strike="noStrike" dirty="0">
                <a:effectLst/>
              </a:rPr>
              <a:t>These operations are called </a:t>
            </a:r>
            <a:r>
              <a:rPr lang="en-GB" b="0" i="1" u="none" strike="noStrike" dirty="0">
                <a:effectLst/>
              </a:rPr>
              <a:t>maximum pooling</a:t>
            </a:r>
            <a:r>
              <a:rPr lang="en-GB" b="0" i="0" u="none" strike="noStrike" dirty="0">
                <a:effectLst/>
              </a:rPr>
              <a:t> (</a:t>
            </a:r>
            <a:r>
              <a:rPr lang="en-GB" b="0" i="1" u="none" strike="noStrike" dirty="0">
                <a:effectLst/>
              </a:rPr>
              <a:t>max-pooling</a:t>
            </a:r>
            <a:r>
              <a:rPr lang="en-GB" b="0" i="0" u="none" strike="noStrike" dirty="0">
                <a:effectLst/>
              </a:rPr>
              <a:t> for short) and </a:t>
            </a:r>
            <a:r>
              <a:rPr lang="en-GB" b="0" i="1" u="none" strike="noStrike" dirty="0">
                <a:effectLst/>
              </a:rPr>
              <a:t>average pooling</a:t>
            </a:r>
            <a:r>
              <a:rPr lang="en-GB" b="0" i="0" u="none" strike="noStrike" dirty="0">
                <a:effectLst/>
              </a:rPr>
              <a:t>, respectively.</a:t>
            </a:r>
            <a:endParaRPr lang="en-GB" dirty="0"/>
          </a:p>
        </p:txBody>
      </p:sp>
      <p:sp>
        <p:nvSpPr>
          <p:cNvPr id="4" name="Slide Number Placeholder 3">
            <a:extLst>
              <a:ext uri="{FF2B5EF4-FFF2-40B4-BE49-F238E27FC236}">
                <a16:creationId xmlns:a16="http://schemas.microsoft.com/office/drawing/2014/main" id="{77E28603-600B-2EDC-FE02-90F1C124A60F}"/>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E02650C6-DA69-D029-306E-F81721935F1D}"/>
              </a:ext>
            </a:extLst>
          </p:cNvPr>
          <p:cNvPicPr>
            <a:picLocks noChangeAspect="1"/>
          </p:cNvPicPr>
          <p:nvPr/>
        </p:nvPicPr>
        <p:blipFill rotWithShape="1">
          <a:blip r:embed="rId2">
            <a:extLst>
              <a:ext uri="{28A0092B-C50C-407E-A947-70E740481C1C}">
                <a14:useLocalDpi xmlns:a14="http://schemas.microsoft.com/office/drawing/2010/main" val="0"/>
              </a:ext>
            </a:extLst>
          </a:blip>
          <a:srcRect l="12044" t="8337" r="21251" b="30851"/>
          <a:stretch/>
        </p:blipFill>
        <p:spPr>
          <a:xfrm>
            <a:off x="3244483" y="4798670"/>
            <a:ext cx="6221491" cy="1728192"/>
          </a:xfrm>
          <a:prstGeom prst="rect">
            <a:avLst/>
          </a:prstGeom>
        </p:spPr>
      </p:pic>
      <p:sp>
        <p:nvSpPr>
          <p:cNvPr id="6" name="TextBox 5">
            <a:extLst>
              <a:ext uri="{FF2B5EF4-FFF2-40B4-BE49-F238E27FC236}">
                <a16:creationId xmlns:a16="http://schemas.microsoft.com/office/drawing/2014/main" id="{26D9F0B4-7DA2-2108-AE30-D0BF40918B0E}"/>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706356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DECB-C8EC-D9F7-827C-D31992BCC015}"/>
              </a:ext>
            </a:extLst>
          </p:cNvPr>
          <p:cNvSpPr>
            <a:spLocks noGrp="1"/>
          </p:cNvSpPr>
          <p:nvPr>
            <p:ph type="title"/>
          </p:nvPr>
        </p:nvSpPr>
        <p:spPr/>
        <p:txBody>
          <a:bodyPr/>
          <a:lstStyle/>
          <a:p>
            <a:r>
              <a:rPr lang="en-GB" dirty="0"/>
              <a:t>Max-pooling: revisiting the example</a:t>
            </a:r>
          </a:p>
        </p:txBody>
      </p:sp>
      <p:sp>
        <p:nvSpPr>
          <p:cNvPr id="3" name="Slide Number Placeholder 2">
            <a:extLst>
              <a:ext uri="{FF2B5EF4-FFF2-40B4-BE49-F238E27FC236}">
                <a16:creationId xmlns:a16="http://schemas.microsoft.com/office/drawing/2014/main" id="{858D962A-C821-9520-8677-79E5D46FC700}"/>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Diagram&#10;&#10;Description automatically generated">
            <a:extLst>
              <a:ext uri="{FF2B5EF4-FFF2-40B4-BE49-F238E27FC236}">
                <a16:creationId xmlns:a16="http://schemas.microsoft.com/office/drawing/2014/main" id="{41F67F7C-E7EE-DAFA-2AAF-81E4DBE40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961" y="1700808"/>
            <a:ext cx="5715000" cy="2362200"/>
          </a:xfrm>
          <a:prstGeom prst="rect">
            <a:avLst/>
          </a:prstGeom>
        </p:spPr>
      </p:pic>
      <p:pic>
        <p:nvPicPr>
          <p:cNvPr id="7" name="Picture 6" descr="Text&#10;&#10;Description automatically generated">
            <a:extLst>
              <a:ext uri="{FF2B5EF4-FFF2-40B4-BE49-F238E27FC236}">
                <a16:creationId xmlns:a16="http://schemas.microsoft.com/office/drawing/2014/main" id="{4368CD03-75A2-9055-6B71-A5310BF96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89" y="4379506"/>
            <a:ext cx="3139440" cy="1859280"/>
          </a:xfrm>
          <a:prstGeom prst="rect">
            <a:avLst/>
          </a:prstGeom>
        </p:spPr>
      </p:pic>
      <p:sp>
        <p:nvSpPr>
          <p:cNvPr id="4" name="TextBox 3">
            <a:extLst>
              <a:ext uri="{FF2B5EF4-FFF2-40B4-BE49-F238E27FC236}">
                <a16:creationId xmlns:a16="http://schemas.microsoft.com/office/drawing/2014/main" id="{8BD24019-AF4C-4FA2-FEC2-632FCEC8CDDB}"/>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1238632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936A-3EF2-C62C-1BAF-EACF6AD67CF1}"/>
              </a:ext>
            </a:extLst>
          </p:cNvPr>
          <p:cNvSpPr>
            <a:spLocks noGrp="1"/>
          </p:cNvSpPr>
          <p:nvPr>
            <p:ph type="title"/>
          </p:nvPr>
        </p:nvSpPr>
        <p:spPr/>
        <p:txBody>
          <a:bodyPr/>
          <a:lstStyle/>
          <a:p>
            <a:r>
              <a:rPr lang="en-GB" dirty="0"/>
              <a:t>Convolutional Neural Networks: example </a:t>
            </a:r>
            <a:r>
              <a:rPr lang="en-GB" dirty="0" err="1"/>
              <a:t>LeNet</a:t>
            </a:r>
            <a:endParaRPr lang="en-GB" dirty="0"/>
          </a:p>
        </p:txBody>
      </p:sp>
      <p:sp>
        <p:nvSpPr>
          <p:cNvPr id="3" name="Slide Number Placeholder 2">
            <a:extLst>
              <a:ext uri="{FF2B5EF4-FFF2-40B4-BE49-F238E27FC236}">
                <a16:creationId xmlns:a16="http://schemas.microsoft.com/office/drawing/2014/main" id="{37E9E962-E812-D787-37C7-A92E1FDCEE32}"/>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5" name="Picture 4" descr="Diagram&#10;&#10;Description automatically generated">
            <a:extLst>
              <a:ext uri="{FF2B5EF4-FFF2-40B4-BE49-F238E27FC236}">
                <a16:creationId xmlns:a16="http://schemas.microsoft.com/office/drawing/2014/main" id="{8B3959BD-C63E-0447-F87B-3FFE6B150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91" y="1787218"/>
            <a:ext cx="9326880" cy="3135761"/>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F484FBF-6D06-7990-FB4D-264E9B53BFA6}"/>
                  </a:ext>
                </a:extLst>
              </p14:cNvPr>
              <p14:cNvContentPartPr/>
              <p14:nvPr/>
            </p14:nvContentPartPr>
            <p14:xfrm>
              <a:off x="1402560" y="911160"/>
              <a:ext cx="10124640" cy="4903200"/>
            </p14:xfrm>
          </p:contentPart>
        </mc:Choice>
        <mc:Fallback>
          <p:pic>
            <p:nvPicPr>
              <p:cNvPr id="4" name="Ink 3">
                <a:extLst>
                  <a:ext uri="{FF2B5EF4-FFF2-40B4-BE49-F238E27FC236}">
                    <a16:creationId xmlns:a16="http://schemas.microsoft.com/office/drawing/2014/main" id="{CF484FBF-6D06-7990-FB4D-264E9B53BFA6}"/>
                  </a:ext>
                </a:extLst>
              </p:cNvPr>
              <p:cNvPicPr/>
              <p:nvPr/>
            </p:nvPicPr>
            <p:blipFill>
              <a:blip r:embed="rId4"/>
              <a:stretch>
                <a:fillRect/>
              </a:stretch>
            </p:blipFill>
            <p:spPr>
              <a:xfrm>
                <a:off x="1393200" y="901800"/>
                <a:ext cx="10143360" cy="4921920"/>
              </a:xfrm>
              <a:prstGeom prst="rect">
                <a:avLst/>
              </a:prstGeom>
            </p:spPr>
          </p:pic>
        </mc:Fallback>
      </mc:AlternateContent>
    </p:spTree>
    <p:extLst>
      <p:ext uri="{BB962C8B-B14F-4D97-AF65-F5344CB8AC3E}">
        <p14:creationId xmlns:p14="http://schemas.microsoft.com/office/powerpoint/2010/main" val="4259166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A932-CC0B-4BE6-971A-0F8E401A90AC}"/>
              </a:ext>
            </a:extLst>
          </p:cNvPr>
          <p:cNvSpPr>
            <a:spLocks noGrp="1"/>
          </p:cNvSpPr>
          <p:nvPr>
            <p:ph type="title"/>
          </p:nvPr>
        </p:nvSpPr>
        <p:spPr/>
        <p:txBody>
          <a:bodyPr/>
          <a:lstStyle/>
          <a:p>
            <a:r>
              <a:rPr lang="en-GB" dirty="0"/>
              <a:t>Compressed notion for LeNet-5</a:t>
            </a:r>
          </a:p>
        </p:txBody>
      </p:sp>
      <p:sp>
        <p:nvSpPr>
          <p:cNvPr id="3" name="Slide Number Placeholder 2">
            <a:extLst>
              <a:ext uri="{FF2B5EF4-FFF2-40B4-BE49-F238E27FC236}">
                <a16:creationId xmlns:a16="http://schemas.microsoft.com/office/drawing/2014/main" id="{D60629BC-8E3F-BFE4-1AD7-68A77714EBD2}"/>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pic>
        <p:nvPicPr>
          <p:cNvPr id="5" name="Picture 4" descr="Diagram&#10;&#10;Description automatically generated">
            <a:extLst>
              <a:ext uri="{FF2B5EF4-FFF2-40B4-BE49-F238E27FC236}">
                <a16:creationId xmlns:a16="http://schemas.microsoft.com/office/drawing/2014/main" id="{D4B3FDAB-27E4-657F-1055-132D339D2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993221"/>
            <a:ext cx="3121632" cy="5388530"/>
          </a:xfrm>
          <a:prstGeom prst="rect">
            <a:avLst/>
          </a:prstGeom>
        </p:spPr>
      </p:pic>
      <p:pic>
        <p:nvPicPr>
          <p:cNvPr id="6" name="Picture 5" descr="Diagram&#10;&#10;Description automatically generated">
            <a:extLst>
              <a:ext uri="{FF2B5EF4-FFF2-40B4-BE49-F238E27FC236}">
                <a16:creationId xmlns:a16="http://schemas.microsoft.com/office/drawing/2014/main" id="{C8C5386E-4502-0CFE-1DFE-DD8204875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958" y="2478494"/>
            <a:ext cx="6682344" cy="224665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5BE5844-246F-7340-C13E-5F5F32EEA79E}"/>
                  </a:ext>
                </a:extLst>
              </p14:cNvPr>
              <p14:cNvContentPartPr/>
              <p14:nvPr/>
            </p14:nvContentPartPr>
            <p14:xfrm>
              <a:off x="783360" y="850320"/>
              <a:ext cx="8619480" cy="5951880"/>
            </p14:xfrm>
          </p:contentPart>
        </mc:Choice>
        <mc:Fallback>
          <p:pic>
            <p:nvPicPr>
              <p:cNvPr id="4" name="Ink 3">
                <a:extLst>
                  <a:ext uri="{FF2B5EF4-FFF2-40B4-BE49-F238E27FC236}">
                    <a16:creationId xmlns:a16="http://schemas.microsoft.com/office/drawing/2014/main" id="{65BE5844-246F-7340-C13E-5F5F32EEA79E}"/>
                  </a:ext>
                </a:extLst>
              </p:cNvPr>
              <p:cNvPicPr/>
              <p:nvPr/>
            </p:nvPicPr>
            <p:blipFill>
              <a:blip r:embed="rId5"/>
              <a:stretch>
                <a:fillRect/>
              </a:stretch>
            </p:blipFill>
            <p:spPr>
              <a:xfrm>
                <a:off x="774000" y="840960"/>
                <a:ext cx="8638200" cy="5970600"/>
              </a:xfrm>
              <a:prstGeom prst="rect">
                <a:avLst/>
              </a:prstGeom>
            </p:spPr>
          </p:pic>
        </mc:Fallback>
      </mc:AlternateContent>
    </p:spTree>
    <p:extLst>
      <p:ext uri="{BB962C8B-B14F-4D97-AF65-F5344CB8AC3E}">
        <p14:creationId xmlns:p14="http://schemas.microsoft.com/office/powerpoint/2010/main" val="70894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25B6-895B-6787-0345-0504AE6ECD87}"/>
              </a:ext>
            </a:extLst>
          </p:cNvPr>
          <p:cNvSpPr>
            <a:spLocks noGrp="1"/>
          </p:cNvSpPr>
          <p:nvPr>
            <p:ph type="title"/>
          </p:nvPr>
        </p:nvSpPr>
        <p:spPr/>
        <p:txBody>
          <a:bodyPr/>
          <a:lstStyle/>
          <a:p>
            <a:r>
              <a:rPr lang="en-GB" dirty="0"/>
              <a:t>Feeding images to the models as blocks </a:t>
            </a:r>
          </a:p>
        </p:txBody>
      </p:sp>
      <p:sp>
        <p:nvSpPr>
          <p:cNvPr id="3" name="Content Placeholder 2">
            <a:extLst>
              <a:ext uri="{FF2B5EF4-FFF2-40B4-BE49-F238E27FC236}">
                <a16:creationId xmlns:a16="http://schemas.microsoft.com/office/drawing/2014/main" id="{B18115CB-8304-7F6F-A7D2-67D98657CD06}"/>
              </a:ext>
            </a:extLst>
          </p:cNvPr>
          <p:cNvSpPr>
            <a:spLocks noGrp="1"/>
          </p:cNvSpPr>
          <p:nvPr>
            <p:ph idx="1"/>
          </p:nvPr>
        </p:nvSpPr>
        <p:spPr/>
        <p:txBody>
          <a:bodyPr/>
          <a:lstStyle/>
          <a:p>
            <a:r>
              <a:rPr lang="en-GB" b="0" i="0" u="none" strike="noStrike" dirty="0">
                <a:effectLst/>
              </a:rPr>
              <a:t>Because the MLP networks are invariant to the order of the features, we could get similar results regardless of whether we preserve an order corresponding to the spatial structure of the pixels or if we permute the columns of our design matrix before fitting the MLP’s parameters. </a:t>
            </a:r>
          </a:p>
          <a:p>
            <a:r>
              <a:rPr lang="en-GB" b="0" i="0" u="none" strike="noStrike" dirty="0">
                <a:effectLst/>
              </a:rPr>
              <a:t>Preferably, we would leverage our prior knowledge that nearby pixels are typically related to each other to build efficient models for learning from image data.</a:t>
            </a:r>
            <a:endParaRPr lang="en-GB" dirty="0"/>
          </a:p>
        </p:txBody>
      </p:sp>
      <p:sp>
        <p:nvSpPr>
          <p:cNvPr id="4" name="Slide Number Placeholder 3">
            <a:extLst>
              <a:ext uri="{FF2B5EF4-FFF2-40B4-BE49-F238E27FC236}">
                <a16:creationId xmlns:a16="http://schemas.microsoft.com/office/drawing/2014/main" id="{EBC3C484-895D-2CAE-28F1-080A9DE354D6}"/>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FBF358B-D7BD-0460-CB46-055A5683DBC1}"/>
                  </a:ext>
                </a:extLst>
              </p14:cNvPr>
              <p14:cNvContentPartPr/>
              <p14:nvPr/>
            </p14:nvContentPartPr>
            <p14:xfrm>
              <a:off x="230400" y="1683720"/>
              <a:ext cx="7368480" cy="4913640"/>
            </p14:xfrm>
          </p:contentPart>
        </mc:Choice>
        <mc:Fallback>
          <p:pic>
            <p:nvPicPr>
              <p:cNvPr id="5" name="Ink 4">
                <a:extLst>
                  <a:ext uri="{FF2B5EF4-FFF2-40B4-BE49-F238E27FC236}">
                    <a16:creationId xmlns:a16="http://schemas.microsoft.com/office/drawing/2014/main" id="{6FBF358B-D7BD-0460-CB46-055A5683DBC1}"/>
                  </a:ext>
                </a:extLst>
              </p:cNvPr>
              <p:cNvPicPr/>
              <p:nvPr/>
            </p:nvPicPr>
            <p:blipFill>
              <a:blip r:embed="rId3"/>
              <a:stretch>
                <a:fillRect/>
              </a:stretch>
            </p:blipFill>
            <p:spPr>
              <a:xfrm>
                <a:off x="221040" y="1674360"/>
                <a:ext cx="7387200" cy="4932360"/>
              </a:xfrm>
              <a:prstGeom prst="rect">
                <a:avLst/>
              </a:prstGeom>
            </p:spPr>
          </p:pic>
        </mc:Fallback>
      </mc:AlternateContent>
    </p:spTree>
    <p:extLst>
      <p:ext uri="{BB962C8B-B14F-4D97-AF65-F5344CB8AC3E}">
        <p14:creationId xmlns:p14="http://schemas.microsoft.com/office/powerpoint/2010/main" val="912621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C018-EA62-1AAF-17F7-0CAA33495A40}"/>
              </a:ext>
            </a:extLst>
          </p:cNvPr>
          <p:cNvSpPr>
            <a:spLocks noGrp="1"/>
          </p:cNvSpPr>
          <p:nvPr>
            <p:ph type="title"/>
          </p:nvPr>
        </p:nvSpPr>
        <p:spPr/>
        <p:txBody>
          <a:bodyPr/>
          <a:lstStyle/>
          <a:p>
            <a:r>
              <a:rPr lang="en-GB" dirty="0"/>
              <a:t>Example of a practical model: VGG-19</a:t>
            </a:r>
          </a:p>
        </p:txBody>
      </p:sp>
      <p:sp>
        <p:nvSpPr>
          <p:cNvPr id="11" name="Content Placeholder 10">
            <a:extLst>
              <a:ext uri="{FF2B5EF4-FFF2-40B4-BE49-F238E27FC236}">
                <a16:creationId xmlns:a16="http://schemas.microsoft.com/office/drawing/2014/main" id="{24F53465-4BD1-5553-6C5C-3D74D231E46B}"/>
              </a:ext>
            </a:extLst>
          </p:cNvPr>
          <p:cNvSpPr>
            <a:spLocks noGrp="1"/>
          </p:cNvSpPr>
          <p:nvPr>
            <p:ph idx="1"/>
          </p:nvPr>
        </p:nvSpPr>
        <p:spPr>
          <a:xfrm>
            <a:off x="609600" y="1268414"/>
            <a:ext cx="6494512" cy="4968875"/>
          </a:xfrm>
        </p:spPr>
        <p:txBody>
          <a:bodyPr/>
          <a:lstStyle/>
          <a:p>
            <a:pPr algn="l">
              <a:lnSpc>
                <a:spcPts val="2099"/>
              </a:lnSpc>
              <a:spcAft>
                <a:spcPts val="900"/>
              </a:spcAft>
            </a:pPr>
            <a:r>
              <a:rPr lang="en-GB" sz="2400" dirty="0">
                <a:latin typeface="Gill Sans MT" panose="020B0502020104020203" pitchFamily="34" charset="77"/>
                <a:ea typeface="Helvetica Neue" panose="02000503000000020004" pitchFamily="2" charset="0"/>
                <a:cs typeface="Helvetica Neue" panose="02000503000000020004" pitchFamily="2" charset="0"/>
              </a:rPr>
              <a:t>In practice, you use models such as VGG; </a:t>
            </a:r>
          </a:p>
          <a:p>
            <a:pPr lvl="1">
              <a:lnSpc>
                <a:spcPts val="2099"/>
              </a:lnSpc>
              <a:spcAft>
                <a:spcPts val="900"/>
              </a:spcAft>
            </a:pPr>
            <a:r>
              <a:rPr lang="en-GB" dirty="0">
                <a:latin typeface="Gill Sans MT" panose="020B0502020104020203" pitchFamily="34" charset="77"/>
                <a:ea typeface="Helvetica Neue" panose="02000503000000020004" pitchFamily="2" charset="0"/>
                <a:cs typeface="Helvetica Neue" panose="02000503000000020004" pitchFamily="2" charset="0"/>
              </a:rPr>
              <a:t>VGG: Very Deep Convolutional Networks for Large-Scale Image Recognition by </a:t>
            </a:r>
            <a:r>
              <a:rPr lang="en-GB" dirty="0">
                <a:latin typeface="Gill Sans MT" panose="020B0502020104020203" pitchFamily="34" charset="77"/>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Karen Simonyan</a:t>
            </a:r>
            <a:r>
              <a:rPr lang="en-GB" dirty="0">
                <a:latin typeface="Gill Sans MT" panose="020B0502020104020203" pitchFamily="34" charset="77"/>
                <a:ea typeface="Helvetica Neue" panose="02000503000000020004" pitchFamily="2" charset="0"/>
                <a:cs typeface="Helvetica Neue" panose="02000503000000020004" pitchFamily="2" charset="0"/>
              </a:rPr>
              <a:t>, </a:t>
            </a:r>
            <a:r>
              <a:rPr lang="en-GB" dirty="0">
                <a:latin typeface="Gill Sans MT" panose="020B0502020104020203" pitchFamily="34" charset="77"/>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Andrew Zisserman</a:t>
            </a:r>
            <a:r>
              <a:rPr lang="en-GB" dirty="0">
                <a:latin typeface="Gill Sans MT" panose="020B0502020104020203" pitchFamily="34" charset="77"/>
                <a:ea typeface="Helvetica Neue" panose="02000503000000020004" pitchFamily="2" charset="0"/>
                <a:cs typeface="Helvetica Neue" panose="02000503000000020004" pitchFamily="2" charset="0"/>
              </a:rPr>
              <a:t>, ICLR 2015, https://</a:t>
            </a:r>
            <a:r>
              <a:rPr lang="en-GB" dirty="0" err="1">
                <a:latin typeface="Gill Sans MT" panose="020B0502020104020203" pitchFamily="34" charset="77"/>
                <a:ea typeface="Helvetica Neue" panose="02000503000000020004" pitchFamily="2" charset="0"/>
                <a:cs typeface="Helvetica Neue" panose="02000503000000020004" pitchFamily="2" charset="0"/>
              </a:rPr>
              <a:t>arxiv.org</a:t>
            </a:r>
            <a:r>
              <a:rPr lang="en-GB" dirty="0">
                <a:latin typeface="Gill Sans MT" panose="020B0502020104020203" pitchFamily="34" charset="77"/>
                <a:ea typeface="Helvetica Neue" panose="02000503000000020004" pitchFamily="2" charset="0"/>
                <a:cs typeface="Helvetica Neue" panose="02000503000000020004" pitchFamily="2" charset="0"/>
              </a:rPr>
              <a:t>/pdf/1409.1556</a:t>
            </a:r>
          </a:p>
          <a:p>
            <a:endParaRPr lang="en-GB" dirty="0"/>
          </a:p>
        </p:txBody>
      </p:sp>
      <p:sp>
        <p:nvSpPr>
          <p:cNvPr id="4" name="Slide Number Placeholder 3">
            <a:extLst>
              <a:ext uri="{FF2B5EF4-FFF2-40B4-BE49-F238E27FC236}">
                <a16:creationId xmlns:a16="http://schemas.microsoft.com/office/drawing/2014/main" id="{8F366044-DF4D-920C-0483-3FE3A195C566}"/>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6" name="TextBox 5">
            <a:extLst>
              <a:ext uri="{FF2B5EF4-FFF2-40B4-BE49-F238E27FC236}">
                <a16:creationId xmlns:a16="http://schemas.microsoft.com/office/drawing/2014/main" id="{CF22A140-795B-E5E3-83D6-367135025265}"/>
              </a:ext>
            </a:extLst>
          </p:cNvPr>
          <p:cNvSpPr txBox="1"/>
          <p:nvPr/>
        </p:nvSpPr>
        <p:spPr>
          <a:xfrm>
            <a:off x="839416" y="6321366"/>
            <a:ext cx="7296472" cy="400110"/>
          </a:xfrm>
          <a:prstGeom prst="rect">
            <a:avLst/>
          </a:prstGeom>
          <a:noFill/>
        </p:spPr>
        <p:txBody>
          <a:bodyPr wrap="square">
            <a:spAutoFit/>
          </a:bodyPr>
          <a:lstStyle/>
          <a:p>
            <a:pPr algn="l">
              <a:spcAft>
                <a:spcPts val="1200"/>
              </a:spcAft>
            </a:pPr>
            <a:r>
              <a:rPr lang="en-GB" sz="1000" b="0" i="0" u="none" strike="noStrike" dirty="0">
                <a:solidFill>
                  <a:srgbClr val="222222"/>
                </a:solidFill>
                <a:effectLst/>
                <a:latin typeface="Gill Sans MT" panose="020B0502020104020203" pitchFamily="34" charset="77"/>
              </a:rPr>
              <a:t>Image source: Bansal, M., Kumar, M., Sachdeva, M. </a:t>
            </a:r>
            <a:r>
              <a:rPr lang="en-GB" sz="1000" b="0" i="1" u="none" strike="noStrike" dirty="0">
                <a:solidFill>
                  <a:srgbClr val="222222"/>
                </a:solidFill>
                <a:effectLst/>
                <a:latin typeface="Gill Sans MT" panose="020B0502020104020203" pitchFamily="34" charset="77"/>
              </a:rPr>
              <a:t>et al.</a:t>
            </a:r>
            <a:r>
              <a:rPr lang="en-GB" sz="1000" b="0" i="0" u="none" strike="noStrike" dirty="0">
                <a:solidFill>
                  <a:srgbClr val="222222"/>
                </a:solidFill>
                <a:effectLst/>
                <a:latin typeface="Gill Sans MT" panose="020B0502020104020203" pitchFamily="34" charset="77"/>
              </a:rPr>
              <a:t> Transfer learning for image classification using VGG19: Caltech-101 image data set. </a:t>
            </a:r>
            <a:r>
              <a:rPr lang="en-GB" sz="1000" b="0" i="1" u="none" strike="noStrike" dirty="0">
                <a:solidFill>
                  <a:srgbClr val="222222"/>
                </a:solidFill>
                <a:effectLst/>
                <a:latin typeface="Gill Sans MT" panose="020B0502020104020203" pitchFamily="34" charset="77"/>
              </a:rPr>
              <a:t>J Ambient </a:t>
            </a:r>
            <a:r>
              <a:rPr lang="en-GB" sz="1000" b="0" i="1" u="none" strike="noStrike" dirty="0" err="1">
                <a:solidFill>
                  <a:srgbClr val="222222"/>
                </a:solidFill>
                <a:effectLst/>
                <a:latin typeface="Gill Sans MT" panose="020B0502020104020203" pitchFamily="34" charset="77"/>
              </a:rPr>
              <a:t>Intell</a:t>
            </a:r>
            <a:r>
              <a:rPr lang="en-GB" sz="1000" b="0" i="1" u="none" strike="noStrike" dirty="0">
                <a:solidFill>
                  <a:srgbClr val="222222"/>
                </a:solidFill>
                <a:effectLst/>
                <a:latin typeface="Gill Sans MT" panose="020B0502020104020203" pitchFamily="34" charset="77"/>
              </a:rPr>
              <a:t> Human </a:t>
            </a:r>
            <a:r>
              <a:rPr lang="en-GB" sz="1000" b="0" i="1" u="none" strike="noStrike" dirty="0" err="1">
                <a:solidFill>
                  <a:srgbClr val="222222"/>
                </a:solidFill>
                <a:effectLst/>
                <a:latin typeface="Gill Sans MT" panose="020B0502020104020203" pitchFamily="34" charset="77"/>
              </a:rPr>
              <a:t>Comput</a:t>
            </a:r>
            <a:r>
              <a:rPr lang="en-GB" sz="1000" b="0" i="0" u="none" strike="noStrike" dirty="0">
                <a:solidFill>
                  <a:srgbClr val="222222"/>
                </a:solidFill>
                <a:effectLst/>
                <a:latin typeface="Gill Sans MT" panose="020B0502020104020203" pitchFamily="34" charset="77"/>
              </a:rPr>
              <a:t> </a:t>
            </a:r>
            <a:r>
              <a:rPr lang="en-GB" sz="1000" b="1" i="0" u="none" strike="noStrike" dirty="0">
                <a:solidFill>
                  <a:srgbClr val="222222"/>
                </a:solidFill>
                <a:effectLst/>
                <a:latin typeface="Gill Sans MT" panose="020B0502020104020203" pitchFamily="34" charset="77"/>
              </a:rPr>
              <a:t>14</a:t>
            </a:r>
            <a:r>
              <a:rPr lang="en-GB" sz="1000" b="0" i="0" u="none" strike="noStrike" dirty="0">
                <a:solidFill>
                  <a:srgbClr val="222222"/>
                </a:solidFill>
                <a:effectLst/>
                <a:latin typeface="Gill Sans MT" panose="020B0502020104020203" pitchFamily="34" charset="77"/>
              </a:rPr>
              <a:t>, 3609–3620 (2023). https://</a:t>
            </a:r>
            <a:r>
              <a:rPr lang="en-GB" sz="1000" b="0" i="0" u="none" strike="noStrike" dirty="0" err="1">
                <a:solidFill>
                  <a:srgbClr val="222222"/>
                </a:solidFill>
                <a:effectLst/>
                <a:latin typeface="Gill Sans MT" panose="020B0502020104020203" pitchFamily="34" charset="77"/>
              </a:rPr>
              <a:t>doi.org</a:t>
            </a:r>
            <a:r>
              <a:rPr lang="en-GB" sz="1000" b="0" i="0" u="none" strike="noStrike" dirty="0">
                <a:solidFill>
                  <a:srgbClr val="222222"/>
                </a:solidFill>
                <a:effectLst/>
                <a:latin typeface="Gill Sans MT" panose="020B0502020104020203" pitchFamily="34" charset="77"/>
              </a:rPr>
              <a:t>/10.1007/s12652-021-03488-z</a:t>
            </a:r>
          </a:p>
        </p:txBody>
      </p:sp>
      <p:pic>
        <p:nvPicPr>
          <p:cNvPr id="8" name="Picture 7" descr="A diagram of a flowchart&#10;&#10;Description automatically generated">
            <a:extLst>
              <a:ext uri="{FF2B5EF4-FFF2-40B4-BE49-F238E27FC236}">
                <a16:creationId xmlns:a16="http://schemas.microsoft.com/office/drawing/2014/main" id="{023B2CCC-2134-7723-A46B-869CE9D18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6" y="4248160"/>
            <a:ext cx="9721080" cy="206255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6688D299-4B97-D65B-C2C7-3C342CAD7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112" y="1153810"/>
            <a:ext cx="4967294" cy="2635230"/>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D6AD27D5-FEA8-7C05-367D-8E7BA7A1B0D3}"/>
                  </a:ext>
                </a:extLst>
              </p14:cNvPr>
              <p14:cNvContentPartPr/>
              <p14:nvPr/>
            </p14:nvContentPartPr>
            <p14:xfrm>
              <a:off x="808920" y="1714680"/>
              <a:ext cx="9914040" cy="4882680"/>
            </p14:xfrm>
          </p:contentPart>
        </mc:Choice>
        <mc:Fallback>
          <p:pic>
            <p:nvPicPr>
              <p:cNvPr id="3" name="Ink 2">
                <a:extLst>
                  <a:ext uri="{FF2B5EF4-FFF2-40B4-BE49-F238E27FC236}">
                    <a16:creationId xmlns:a16="http://schemas.microsoft.com/office/drawing/2014/main" id="{D6AD27D5-FEA8-7C05-367D-8E7BA7A1B0D3}"/>
                  </a:ext>
                </a:extLst>
              </p:cNvPr>
              <p:cNvPicPr/>
              <p:nvPr/>
            </p:nvPicPr>
            <p:blipFill>
              <a:blip r:embed="rId7"/>
              <a:stretch>
                <a:fillRect/>
              </a:stretch>
            </p:blipFill>
            <p:spPr>
              <a:xfrm>
                <a:off x="799560" y="1705320"/>
                <a:ext cx="9932760" cy="4901400"/>
              </a:xfrm>
              <a:prstGeom prst="rect">
                <a:avLst/>
              </a:prstGeom>
            </p:spPr>
          </p:pic>
        </mc:Fallback>
      </mc:AlternateContent>
    </p:spTree>
    <p:extLst>
      <p:ext uri="{BB962C8B-B14F-4D97-AF65-F5344CB8AC3E}">
        <p14:creationId xmlns:p14="http://schemas.microsoft.com/office/powerpoint/2010/main" val="1865945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984AA-B960-A8C8-E9BD-28632090CF9E}"/>
              </a:ext>
            </a:extLst>
          </p:cNvPr>
          <p:cNvSpPr>
            <a:spLocks noGrp="1"/>
          </p:cNvSpPr>
          <p:nvPr>
            <p:ph type="title"/>
          </p:nvPr>
        </p:nvSpPr>
        <p:spPr/>
        <p:txBody>
          <a:bodyPr/>
          <a:lstStyle/>
          <a:p>
            <a:r>
              <a:rPr lang="en-GB" dirty="0"/>
              <a:t>CNN Autoencoder</a:t>
            </a:r>
          </a:p>
        </p:txBody>
      </p:sp>
      <p:sp>
        <p:nvSpPr>
          <p:cNvPr id="4" name="Slide Number Placeholder 3">
            <a:extLst>
              <a:ext uri="{FF2B5EF4-FFF2-40B4-BE49-F238E27FC236}">
                <a16:creationId xmlns:a16="http://schemas.microsoft.com/office/drawing/2014/main" id="{D8C6C761-A521-37D8-E8D3-9A5EE1FDFFA6}"/>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pic>
        <p:nvPicPr>
          <p:cNvPr id="6" name="Picture 5">
            <a:extLst>
              <a:ext uri="{FF2B5EF4-FFF2-40B4-BE49-F238E27FC236}">
                <a16:creationId xmlns:a16="http://schemas.microsoft.com/office/drawing/2014/main" id="{6D972BA6-43B4-4763-5F33-7E931ECBBACC}"/>
              </a:ext>
            </a:extLst>
          </p:cNvPr>
          <p:cNvPicPr>
            <a:picLocks noChangeAspect="1"/>
          </p:cNvPicPr>
          <p:nvPr/>
        </p:nvPicPr>
        <p:blipFill>
          <a:blip r:embed="rId2"/>
          <a:stretch>
            <a:fillRect/>
          </a:stretch>
        </p:blipFill>
        <p:spPr>
          <a:xfrm>
            <a:off x="1176280" y="1731664"/>
            <a:ext cx="7329529" cy="2851517"/>
          </a:xfrm>
          <a:prstGeom prst="rect">
            <a:avLst/>
          </a:prstGeom>
        </p:spPr>
      </p:pic>
      <p:pic>
        <p:nvPicPr>
          <p:cNvPr id="7" name="Picture 6">
            <a:extLst>
              <a:ext uri="{FF2B5EF4-FFF2-40B4-BE49-F238E27FC236}">
                <a16:creationId xmlns:a16="http://schemas.microsoft.com/office/drawing/2014/main" id="{2D50718F-FD9B-8BCA-D887-BD8B6C661FE7}"/>
              </a:ext>
            </a:extLst>
          </p:cNvPr>
          <p:cNvPicPr>
            <a:picLocks noChangeAspect="1"/>
          </p:cNvPicPr>
          <p:nvPr/>
        </p:nvPicPr>
        <p:blipFill>
          <a:blip r:embed="rId3"/>
          <a:stretch>
            <a:fillRect/>
          </a:stretch>
        </p:blipFill>
        <p:spPr>
          <a:xfrm>
            <a:off x="8688288" y="1870768"/>
            <a:ext cx="2560320" cy="2469575"/>
          </a:xfrm>
          <a:prstGeom prst="rect">
            <a:avLst/>
          </a:prstGeom>
        </p:spPr>
      </p:pic>
      <p:sp>
        <p:nvSpPr>
          <p:cNvPr id="8" name="Rectangle 7">
            <a:extLst>
              <a:ext uri="{FF2B5EF4-FFF2-40B4-BE49-F238E27FC236}">
                <a16:creationId xmlns:a16="http://schemas.microsoft.com/office/drawing/2014/main" id="{7667F126-C2A9-850D-5473-364994DB9F6C}"/>
              </a:ext>
            </a:extLst>
          </p:cNvPr>
          <p:cNvSpPr/>
          <p:nvPr/>
        </p:nvSpPr>
        <p:spPr>
          <a:xfrm>
            <a:off x="609600" y="5949280"/>
            <a:ext cx="8730355" cy="246221"/>
          </a:xfrm>
          <a:prstGeom prst="rect">
            <a:avLst/>
          </a:prstGeom>
        </p:spPr>
        <p:txBody>
          <a:bodyPr wrap="square">
            <a:spAutoFit/>
          </a:bodyPr>
          <a:lstStyle/>
          <a:p>
            <a:r>
              <a:rPr lang="en-GB" sz="1000" dirty="0">
                <a:solidFill>
                  <a:schemeClr val="bg1">
                    <a:lumMod val="50000"/>
                  </a:schemeClr>
                </a:solidFill>
                <a:latin typeface="Gill Sans MT" panose="020B0502020104020203" pitchFamily="34" charset="77"/>
              </a:rPr>
              <a:t>image source: https://towardsdatascience.com/convolutional-autoencoders-for-image-noise-reduction-32fce9fc1763</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E6629CD-55DC-FC04-3E2B-6BDC9A865C63}"/>
                  </a:ext>
                </a:extLst>
              </p14:cNvPr>
              <p14:cNvContentPartPr/>
              <p14:nvPr/>
            </p14:nvContentPartPr>
            <p14:xfrm>
              <a:off x="455760" y="317880"/>
              <a:ext cx="10692720" cy="5997960"/>
            </p14:xfrm>
          </p:contentPart>
        </mc:Choice>
        <mc:Fallback>
          <p:pic>
            <p:nvPicPr>
              <p:cNvPr id="2" name="Ink 1">
                <a:extLst>
                  <a:ext uri="{FF2B5EF4-FFF2-40B4-BE49-F238E27FC236}">
                    <a16:creationId xmlns:a16="http://schemas.microsoft.com/office/drawing/2014/main" id="{7E6629CD-55DC-FC04-3E2B-6BDC9A865C63}"/>
                  </a:ext>
                </a:extLst>
              </p:cNvPr>
              <p:cNvPicPr/>
              <p:nvPr/>
            </p:nvPicPr>
            <p:blipFill>
              <a:blip r:embed="rId5"/>
              <a:stretch>
                <a:fillRect/>
              </a:stretch>
            </p:blipFill>
            <p:spPr>
              <a:xfrm>
                <a:off x="446400" y="308520"/>
                <a:ext cx="10711440" cy="6016680"/>
              </a:xfrm>
              <a:prstGeom prst="rect">
                <a:avLst/>
              </a:prstGeom>
            </p:spPr>
          </p:pic>
        </mc:Fallback>
      </mc:AlternateContent>
    </p:spTree>
    <p:extLst>
      <p:ext uri="{BB962C8B-B14F-4D97-AF65-F5344CB8AC3E}">
        <p14:creationId xmlns:p14="http://schemas.microsoft.com/office/powerpoint/2010/main" val="3833938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FC56-ED1D-4886-2E02-71C7FDB24A03}"/>
              </a:ext>
            </a:extLst>
          </p:cNvPr>
          <p:cNvSpPr>
            <a:spLocks noGrp="1"/>
          </p:cNvSpPr>
          <p:nvPr>
            <p:ph type="title"/>
          </p:nvPr>
        </p:nvSpPr>
        <p:spPr/>
        <p:txBody>
          <a:bodyPr/>
          <a:lstStyle/>
          <a:p>
            <a:r>
              <a:rPr lang="en-GB" dirty="0"/>
              <a:t>More examples</a:t>
            </a:r>
          </a:p>
        </p:txBody>
      </p:sp>
      <p:sp>
        <p:nvSpPr>
          <p:cNvPr id="3" name="Slide Number Placeholder 2">
            <a:extLst>
              <a:ext uri="{FF2B5EF4-FFF2-40B4-BE49-F238E27FC236}">
                <a16:creationId xmlns:a16="http://schemas.microsoft.com/office/drawing/2014/main" id="{0FBA3F31-9DF0-070B-E55C-9F4664E91683}"/>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pic>
        <p:nvPicPr>
          <p:cNvPr id="4" name="Picture 3" descr="A picture containing drawing&#10;&#10;Description automatically generated">
            <a:extLst>
              <a:ext uri="{FF2B5EF4-FFF2-40B4-BE49-F238E27FC236}">
                <a16:creationId xmlns:a16="http://schemas.microsoft.com/office/drawing/2014/main" id="{339CCC94-D552-1F10-EB98-FBD29D79B911}"/>
              </a:ext>
            </a:extLst>
          </p:cNvPr>
          <p:cNvPicPr>
            <a:picLocks noChangeAspect="1"/>
          </p:cNvPicPr>
          <p:nvPr/>
        </p:nvPicPr>
        <p:blipFill>
          <a:blip r:embed="rId2"/>
          <a:stretch>
            <a:fillRect/>
          </a:stretch>
        </p:blipFill>
        <p:spPr>
          <a:xfrm>
            <a:off x="6062032" y="1487743"/>
            <a:ext cx="3733800" cy="377952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F6A472B2-3A25-61C9-7D2C-CB2C507ABCA3}"/>
              </a:ext>
            </a:extLst>
          </p:cNvPr>
          <p:cNvPicPr>
            <a:picLocks noChangeAspect="1"/>
          </p:cNvPicPr>
          <p:nvPr/>
        </p:nvPicPr>
        <p:blipFill>
          <a:blip r:embed="rId3"/>
          <a:stretch>
            <a:fillRect/>
          </a:stretch>
        </p:blipFill>
        <p:spPr>
          <a:xfrm>
            <a:off x="6691226" y="1853504"/>
            <a:ext cx="3733800" cy="377952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3625FD85-0F76-E073-7D04-9A8F72F8F6A8}"/>
              </a:ext>
            </a:extLst>
          </p:cNvPr>
          <p:cNvPicPr>
            <a:picLocks noChangeAspect="1"/>
          </p:cNvPicPr>
          <p:nvPr/>
        </p:nvPicPr>
        <p:blipFill>
          <a:blip r:embed="rId4"/>
          <a:stretch>
            <a:fillRect/>
          </a:stretch>
        </p:blipFill>
        <p:spPr>
          <a:xfrm>
            <a:off x="7320421" y="2219266"/>
            <a:ext cx="3733800" cy="3779520"/>
          </a:xfrm>
          <a:prstGeom prst="rect">
            <a:avLst/>
          </a:prstGeom>
        </p:spPr>
      </p:pic>
      <p:pic>
        <p:nvPicPr>
          <p:cNvPr id="7" name="Picture 6">
            <a:extLst>
              <a:ext uri="{FF2B5EF4-FFF2-40B4-BE49-F238E27FC236}">
                <a16:creationId xmlns:a16="http://schemas.microsoft.com/office/drawing/2014/main" id="{C6A4EEE1-7CD7-C9D4-95A8-4D36B36D9251}"/>
              </a:ext>
            </a:extLst>
          </p:cNvPr>
          <p:cNvPicPr>
            <a:picLocks noChangeAspect="1"/>
          </p:cNvPicPr>
          <p:nvPr/>
        </p:nvPicPr>
        <p:blipFill>
          <a:blip r:embed="rId5"/>
          <a:stretch>
            <a:fillRect/>
          </a:stretch>
        </p:blipFill>
        <p:spPr>
          <a:xfrm>
            <a:off x="1065909" y="2593575"/>
            <a:ext cx="1101634" cy="1038078"/>
          </a:xfrm>
          <a:prstGeom prst="rect">
            <a:avLst/>
          </a:prstGeom>
        </p:spPr>
      </p:pic>
      <p:sp>
        <p:nvSpPr>
          <p:cNvPr id="8" name="TextBox 7">
            <a:extLst>
              <a:ext uri="{FF2B5EF4-FFF2-40B4-BE49-F238E27FC236}">
                <a16:creationId xmlns:a16="http://schemas.microsoft.com/office/drawing/2014/main" id="{D62B6A0D-53F1-7E88-8BAA-46CC7E940746}"/>
              </a:ext>
            </a:extLst>
          </p:cNvPr>
          <p:cNvSpPr txBox="1"/>
          <p:nvPr/>
        </p:nvSpPr>
        <p:spPr>
          <a:xfrm>
            <a:off x="1001230" y="1369803"/>
            <a:ext cx="4458788" cy="1200329"/>
          </a:xfrm>
          <a:prstGeom prst="rect">
            <a:avLst/>
          </a:prstGeom>
          <a:noFill/>
        </p:spPr>
        <p:txBody>
          <a:bodyPr wrap="square" rtlCol="0">
            <a:spAutoFit/>
          </a:bodyPr>
          <a:lstStyle/>
          <a:p>
            <a:r>
              <a:rPr lang="en-GB" sz="2400" dirty="0">
                <a:solidFill>
                  <a:srgbClr val="343433"/>
                </a:solidFill>
                <a:latin typeface="Gill Sans MT" panose="020B0502020104020203" pitchFamily="34" charset="77"/>
                <a:ea typeface="Helvetica Neue" panose="02000503000000020004" pitchFamily="2" charset="0"/>
                <a:cs typeface="Helvetica Neue" panose="02000503000000020004" pitchFamily="2" charset="0"/>
              </a:rPr>
              <a:t>A sample filter which mainly focuses on the middle and top right areas out of data.</a:t>
            </a:r>
          </a:p>
        </p:txBody>
      </p:sp>
      <p:pic>
        <p:nvPicPr>
          <p:cNvPr id="9" name="Picture 8" descr="A picture containing drawing&#10;&#10;Description automatically generated">
            <a:extLst>
              <a:ext uri="{FF2B5EF4-FFF2-40B4-BE49-F238E27FC236}">
                <a16:creationId xmlns:a16="http://schemas.microsoft.com/office/drawing/2014/main" id="{DC604B02-5180-D0FD-046C-8E91F71FFE69}"/>
              </a:ext>
            </a:extLst>
          </p:cNvPr>
          <p:cNvPicPr>
            <a:picLocks noChangeAspect="1"/>
          </p:cNvPicPr>
          <p:nvPr/>
        </p:nvPicPr>
        <p:blipFill>
          <a:blip r:embed="rId6"/>
          <a:stretch>
            <a:fillRect/>
          </a:stretch>
        </p:blipFill>
        <p:spPr>
          <a:xfrm>
            <a:off x="1216157" y="5312988"/>
            <a:ext cx="1101634" cy="1020031"/>
          </a:xfrm>
          <a:prstGeom prst="rect">
            <a:avLst/>
          </a:prstGeom>
        </p:spPr>
      </p:pic>
      <p:sp>
        <p:nvSpPr>
          <p:cNvPr id="10" name="TextBox 9">
            <a:extLst>
              <a:ext uri="{FF2B5EF4-FFF2-40B4-BE49-F238E27FC236}">
                <a16:creationId xmlns:a16="http://schemas.microsoft.com/office/drawing/2014/main" id="{D7CFB6E1-C59E-0A24-8F26-4F99B5E73D22}"/>
              </a:ext>
            </a:extLst>
          </p:cNvPr>
          <p:cNvSpPr txBox="1"/>
          <p:nvPr/>
        </p:nvSpPr>
        <p:spPr>
          <a:xfrm>
            <a:off x="1033231" y="3990850"/>
            <a:ext cx="4458788" cy="1200329"/>
          </a:xfrm>
          <a:prstGeom prst="rect">
            <a:avLst/>
          </a:prstGeom>
          <a:noFill/>
        </p:spPr>
        <p:txBody>
          <a:bodyPr wrap="square" rtlCol="0">
            <a:spAutoFit/>
          </a:bodyPr>
          <a:lstStyle/>
          <a:p>
            <a:r>
              <a:rPr lang="en-GB" sz="2400" dirty="0">
                <a:solidFill>
                  <a:srgbClr val="343433"/>
                </a:solidFill>
                <a:latin typeface="Gill Sans MT" panose="020B0502020104020203" pitchFamily="34" charset="77"/>
                <a:ea typeface="Helvetica Neue" panose="02000503000000020004" pitchFamily="2" charset="0"/>
                <a:cs typeface="Helvetica Neue" panose="02000503000000020004" pitchFamily="2" charset="0"/>
              </a:rPr>
              <a:t>A sample filter which focuses  almost on an L shape area (not equally) from the data.</a:t>
            </a:r>
          </a:p>
        </p:txBody>
      </p:sp>
      <p:pic>
        <p:nvPicPr>
          <p:cNvPr id="11" name="Picture 10">
            <a:extLst>
              <a:ext uri="{FF2B5EF4-FFF2-40B4-BE49-F238E27FC236}">
                <a16:creationId xmlns:a16="http://schemas.microsoft.com/office/drawing/2014/main" id="{81F02AB5-85F8-1A0F-A4B3-64EBA80E3366}"/>
              </a:ext>
            </a:extLst>
          </p:cNvPr>
          <p:cNvPicPr>
            <a:picLocks noChangeAspect="1"/>
          </p:cNvPicPr>
          <p:nvPr/>
        </p:nvPicPr>
        <p:blipFill>
          <a:blip r:embed="rId5"/>
          <a:stretch>
            <a:fillRect/>
          </a:stretch>
        </p:blipFill>
        <p:spPr>
          <a:xfrm>
            <a:off x="9008797" y="1348027"/>
            <a:ext cx="1062080" cy="1000807"/>
          </a:xfrm>
          <a:prstGeom prst="rect">
            <a:avLst/>
          </a:prstGeom>
          <a:noFill/>
          <a:effectLst>
            <a:glow>
              <a:schemeClr val="accent1"/>
            </a:glow>
            <a:reflection dist="50800" dir="5400000" sy="-100000" algn="bl" rotWithShape="0"/>
          </a:effectLst>
        </p:spPr>
      </p:pic>
      <p:pic>
        <p:nvPicPr>
          <p:cNvPr id="12" name="Picture 11">
            <a:extLst>
              <a:ext uri="{FF2B5EF4-FFF2-40B4-BE49-F238E27FC236}">
                <a16:creationId xmlns:a16="http://schemas.microsoft.com/office/drawing/2014/main" id="{87121BAC-8AA2-FF8E-D860-EEBFACBCEEA9}"/>
              </a:ext>
            </a:extLst>
          </p:cNvPr>
          <p:cNvPicPr>
            <a:picLocks noChangeAspect="1"/>
          </p:cNvPicPr>
          <p:nvPr/>
        </p:nvPicPr>
        <p:blipFill>
          <a:blip r:embed="rId5">
            <a:alphaModFix amt="44000"/>
          </a:blip>
          <a:stretch>
            <a:fillRect/>
          </a:stretch>
        </p:blipFill>
        <p:spPr>
          <a:xfrm>
            <a:off x="8534905" y="3377504"/>
            <a:ext cx="1101634" cy="1038078"/>
          </a:xfrm>
          <a:prstGeom prst="rect">
            <a:avLst/>
          </a:prstGeom>
        </p:spPr>
      </p:pic>
      <p:pic>
        <p:nvPicPr>
          <p:cNvPr id="13" name="Picture 12">
            <a:extLst>
              <a:ext uri="{FF2B5EF4-FFF2-40B4-BE49-F238E27FC236}">
                <a16:creationId xmlns:a16="http://schemas.microsoft.com/office/drawing/2014/main" id="{19731EF8-C2AF-0878-F6CC-5A0B45A6B630}"/>
              </a:ext>
            </a:extLst>
          </p:cNvPr>
          <p:cNvPicPr>
            <a:picLocks noChangeAspect="1"/>
          </p:cNvPicPr>
          <p:nvPr/>
        </p:nvPicPr>
        <p:blipFill>
          <a:blip r:embed="rId5">
            <a:alphaModFix amt="44000"/>
          </a:blip>
          <a:stretch>
            <a:fillRect/>
          </a:stretch>
        </p:blipFill>
        <p:spPr>
          <a:xfrm>
            <a:off x="9795831" y="4106583"/>
            <a:ext cx="1101634" cy="1038078"/>
          </a:xfrm>
          <a:prstGeom prst="rect">
            <a:avLst/>
          </a:prstGeom>
        </p:spPr>
      </p:pic>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FFCE5288-0B3D-1A12-CC11-171ED81A7FA1}"/>
                  </a:ext>
                </a:extLst>
              </p14:cNvPr>
              <p14:cNvContentPartPr/>
              <p14:nvPr/>
            </p14:nvContentPartPr>
            <p14:xfrm>
              <a:off x="799200" y="2953080"/>
              <a:ext cx="7820640" cy="3347280"/>
            </p14:xfrm>
          </p:contentPart>
        </mc:Choice>
        <mc:Fallback>
          <p:pic>
            <p:nvPicPr>
              <p:cNvPr id="14" name="Ink 13">
                <a:extLst>
                  <a:ext uri="{FF2B5EF4-FFF2-40B4-BE49-F238E27FC236}">
                    <a16:creationId xmlns:a16="http://schemas.microsoft.com/office/drawing/2014/main" id="{FFCE5288-0B3D-1A12-CC11-171ED81A7FA1}"/>
                  </a:ext>
                </a:extLst>
              </p:cNvPr>
              <p:cNvPicPr/>
              <p:nvPr/>
            </p:nvPicPr>
            <p:blipFill>
              <a:blip r:embed="rId8"/>
              <a:stretch>
                <a:fillRect/>
              </a:stretch>
            </p:blipFill>
            <p:spPr>
              <a:xfrm>
                <a:off x="789840" y="2943720"/>
                <a:ext cx="7839360" cy="3366000"/>
              </a:xfrm>
              <a:prstGeom prst="rect">
                <a:avLst/>
              </a:prstGeom>
            </p:spPr>
          </p:pic>
        </mc:Fallback>
      </mc:AlternateContent>
    </p:spTree>
    <p:extLst>
      <p:ext uri="{BB962C8B-B14F-4D97-AF65-F5344CB8AC3E}">
        <p14:creationId xmlns:p14="http://schemas.microsoft.com/office/powerpoint/2010/main" val="3242822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D37D-A53C-51C9-FCEC-C7C87BB33A85}"/>
              </a:ext>
            </a:extLst>
          </p:cNvPr>
          <p:cNvSpPr>
            <a:spLocks noGrp="1"/>
          </p:cNvSpPr>
          <p:nvPr>
            <p:ph type="title"/>
          </p:nvPr>
        </p:nvSpPr>
        <p:spPr/>
        <p:txBody>
          <a:bodyPr/>
          <a:lstStyle/>
          <a:p>
            <a:r>
              <a:rPr lang="en-GB" dirty="0"/>
              <a:t>CNN Example: VGG model for cell microscopy data analysis</a:t>
            </a:r>
          </a:p>
        </p:txBody>
      </p:sp>
      <p:sp>
        <p:nvSpPr>
          <p:cNvPr id="3" name="Slide Number Placeholder 2">
            <a:extLst>
              <a:ext uri="{FF2B5EF4-FFF2-40B4-BE49-F238E27FC236}">
                <a16:creationId xmlns:a16="http://schemas.microsoft.com/office/drawing/2014/main" id="{5AA3FE73-BEA8-069F-5B2C-2A72AFB2171E}"/>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dirty="0"/>
          </a:p>
        </p:txBody>
      </p:sp>
      <p:pic>
        <p:nvPicPr>
          <p:cNvPr id="4" name="Picture 3" descr="A collage of images of different colors&#10;&#10;Description automatically generated">
            <a:extLst>
              <a:ext uri="{FF2B5EF4-FFF2-40B4-BE49-F238E27FC236}">
                <a16:creationId xmlns:a16="http://schemas.microsoft.com/office/drawing/2014/main" id="{7E67B0E1-2AE8-5E1A-7F4D-4130DFB9D6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224" y="2101850"/>
            <a:ext cx="10865176" cy="2654300"/>
          </a:xfrm>
          <a:prstGeom prst="rect">
            <a:avLst/>
          </a:prstGeom>
        </p:spPr>
      </p:pic>
      <p:sp>
        <p:nvSpPr>
          <p:cNvPr id="5" name="TextBox 4">
            <a:extLst>
              <a:ext uri="{FF2B5EF4-FFF2-40B4-BE49-F238E27FC236}">
                <a16:creationId xmlns:a16="http://schemas.microsoft.com/office/drawing/2014/main" id="{63BCCF5E-DB8E-C44C-6B7A-CEBD14F222CA}"/>
              </a:ext>
            </a:extLst>
          </p:cNvPr>
          <p:cNvSpPr txBox="1"/>
          <p:nvPr/>
        </p:nvSpPr>
        <p:spPr>
          <a:xfrm>
            <a:off x="717224" y="6314449"/>
            <a:ext cx="1694695" cy="253916"/>
          </a:xfrm>
          <a:prstGeom prst="rect">
            <a:avLst/>
          </a:prstGeom>
          <a:noFill/>
        </p:spPr>
        <p:txBody>
          <a:bodyPr wrap="none" rtlCol="0">
            <a:spAutoFit/>
          </a:bodyPr>
          <a:lstStyle/>
          <a:p>
            <a:r>
              <a:rPr lang="en-GB" sz="1050" dirty="0">
                <a:latin typeface="Gill Sans MT" panose="020B0502020104020203" pitchFamily="34" charset="77"/>
              </a:rPr>
              <a:t>( Nan Fletcher-Lloyd, 2025)</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1D7D11C-4812-352F-E561-B62448EFDAD5}"/>
                  </a:ext>
                </a:extLst>
              </p14:cNvPr>
              <p14:cNvContentPartPr/>
              <p14:nvPr/>
            </p14:nvContentPartPr>
            <p14:xfrm>
              <a:off x="307800" y="1924200"/>
              <a:ext cx="10932840" cy="3213000"/>
            </p14:xfrm>
          </p:contentPart>
        </mc:Choice>
        <mc:Fallback>
          <p:pic>
            <p:nvPicPr>
              <p:cNvPr id="6" name="Ink 5">
                <a:extLst>
                  <a:ext uri="{FF2B5EF4-FFF2-40B4-BE49-F238E27FC236}">
                    <a16:creationId xmlns:a16="http://schemas.microsoft.com/office/drawing/2014/main" id="{41D7D11C-4812-352F-E561-B62448EFDAD5}"/>
                  </a:ext>
                </a:extLst>
              </p:cNvPr>
              <p:cNvPicPr/>
              <p:nvPr/>
            </p:nvPicPr>
            <p:blipFill>
              <a:blip r:embed="rId4"/>
              <a:stretch>
                <a:fillRect/>
              </a:stretch>
            </p:blipFill>
            <p:spPr>
              <a:xfrm>
                <a:off x="298440" y="1914840"/>
                <a:ext cx="10951560" cy="3231720"/>
              </a:xfrm>
              <a:prstGeom prst="rect">
                <a:avLst/>
              </a:prstGeom>
            </p:spPr>
          </p:pic>
        </mc:Fallback>
      </mc:AlternateContent>
    </p:spTree>
    <p:extLst>
      <p:ext uri="{BB962C8B-B14F-4D97-AF65-F5344CB8AC3E}">
        <p14:creationId xmlns:p14="http://schemas.microsoft.com/office/powerpoint/2010/main" val="3338598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Revisiting the initial example</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414887" y="5155342"/>
            <a:ext cx="3153427" cy="286232"/>
          </a:xfrm>
          <a:prstGeom prst="rect">
            <a:avLst/>
          </a:prstGeom>
        </p:spPr>
        <p:txBody>
          <a:bodyPr wrap="none">
            <a:spAutoFit/>
          </a:bodyPr>
          <a:lstStyle/>
          <a:p>
            <a:r>
              <a:rPr lang="en-GB" sz="1260" i="1" dirty="0">
                <a:solidFill>
                  <a:schemeClr val="bg1">
                    <a:lumMod val="50000"/>
                  </a:schemeClr>
                </a:solidFill>
                <a:latin typeface="Helvetica" pitchFamily="2" charset="0"/>
              </a:rPr>
              <a:t>image source: http://cs231n.stanford.edu/</a:t>
            </a:r>
          </a:p>
        </p:txBody>
      </p:sp>
    </p:spTree>
    <p:extLst>
      <p:ext uri="{BB962C8B-B14F-4D97-AF65-F5344CB8AC3E}">
        <p14:creationId xmlns:p14="http://schemas.microsoft.com/office/powerpoint/2010/main" val="4258536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E3A7-760B-E926-2062-B8443356F9E5}"/>
              </a:ext>
            </a:extLst>
          </p:cNvPr>
          <p:cNvSpPr>
            <a:spLocks noGrp="1"/>
          </p:cNvSpPr>
          <p:nvPr>
            <p:ph type="title"/>
          </p:nvPr>
        </p:nvSpPr>
        <p:spPr>
          <a:xfrm>
            <a:off x="1257062" y="1993404"/>
            <a:ext cx="9875520" cy="1143001"/>
          </a:xfrm>
        </p:spPr>
        <p:txBody>
          <a:bodyPr/>
          <a:lstStyle/>
          <a:p>
            <a:r>
              <a:rPr lang="en-GB" dirty="0"/>
              <a:t>Review questions</a:t>
            </a:r>
          </a:p>
        </p:txBody>
      </p:sp>
      <p:sp>
        <p:nvSpPr>
          <p:cNvPr id="3" name="Slide Number Placeholder 2">
            <a:extLst>
              <a:ext uri="{FF2B5EF4-FFF2-40B4-BE49-F238E27FC236}">
                <a16:creationId xmlns:a16="http://schemas.microsoft.com/office/drawing/2014/main" id="{E65C1BE9-6672-FE34-BC37-2CFB7CED6126}"/>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dirty="0"/>
          </a:p>
        </p:txBody>
      </p:sp>
    </p:spTree>
    <p:extLst>
      <p:ext uri="{BB962C8B-B14F-4D97-AF65-F5344CB8AC3E}">
        <p14:creationId xmlns:p14="http://schemas.microsoft.com/office/powerpoint/2010/main" val="2260273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324D-E6C7-ED61-4460-68DD1C07C69E}"/>
              </a:ext>
            </a:extLst>
          </p:cNvPr>
          <p:cNvSpPr>
            <a:spLocks noGrp="1"/>
          </p:cNvSpPr>
          <p:nvPr>
            <p:ph type="title"/>
          </p:nvPr>
        </p:nvSpPr>
        <p:spPr/>
        <p:txBody>
          <a:bodyPr/>
          <a:lstStyle/>
          <a:p>
            <a:r>
              <a:rPr lang="en-GB" dirty="0"/>
              <a:t>Q1</a:t>
            </a:r>
          </a:p>
        </p:txBody>
      </p:sp>
      <p:sp>
        <p:nvSpPr>
          <p:cNvPr id="3" name="Slide Number Placeholder 2">
            <a:extLst>
              <a:ext uri="{FF2B5EF4-FFF2-40B4-BE49-F238E27FC236}">
                <a16:creationId xmlns:a16="http://schemas.microsoft.com/office/drawing/2014/main" id="{E1F1AB72-784D-D986-A5DD-0EDDAC247442}"/>
              </a:ext>
            </a:extLst>
          </p:cNvPr>
          <p:cNvSpPr>
            <a:spLocks noGrp="1"/>
          </p:cNvSpPr>
          <p:nvPr>
            <p:ph type="sldNum" sz="quarter" idx="12"/>
          </p:nvPr>
        </p:nvSpPr>
        <p:spPr/>
        <p:txBody>
          <a:bodyPr/>
          <a:lstStyle/>
          <a:p>
            <a:fld id="{BB98F552-A29D-2D4E-8192-F20670493719}" type="slidenum">
              <a:rPr lang="en-GB" altLang="en-US" smtClean="0"/>
              <a:pPr/>
              <a:t>46</a:t>
            </a:fld>
            <a:endParaRPr lang="en-GB" altLang="en-US" dirty="0"/>
          </a:p>
        </p:txBody>
      </p:sp>
      <p:sp>
        <p:nvSpPr>
          <p:cNvPr id="4" name="TextBox 3">
            <a:extLst>
              <a:ext uri="{FF2B5EF4-FFF2-40B4-BE49-F238E27FC236}">
                <a16:creationId xmlns:a16="http://schemas.microsoft.com/office/drawing/2014/main" id="{94A0DA57-DA11-2E12-79D2-7DE16CD6F3E9}"/>
              </a:ext>
            </a:extLst>
          </p:cNvPr>
          <p:cNvSpPr txBox="1"/>
          <p:nvPr/>
        </p:nvSpPr>
        <p:spPr>
          <a:xfrm>
            <a:off x="1343472" y="1355170"/>
            <a:ext cx="8295322" cy="646331"/>
          </a:xfrm>
          <a:prstGeom prst="rect">
            <a:avLst/>
          </a:prstGeom>
          <a:noFill/>
        </p:spPr>
        <p:txBody>
          <a:bodyPr wrap="square" rtlCol="0">
            <a:spAutoFit/>
          </a:bodyPr>
          <a:lstStyle/>
          <a:p>
            <a:r>
              <a:rPr lang="en-GB" dirty="0">
                <a:latin typeface="Gill Sans MT" panose="020B0502020104020203" pitchFamily="34" charset="77"/>
              </a:rPr>
              <a:t>In a CNN network, what technique has been used if a method generates results shown in section (b) from the data grid shown in section (a)?</a:t>
            </a:r>
          </a:p>
        </p:txBody>
      </p:sp>
      <p:graphicFrame>
        <p:nvGraphicFramePr>
          <p:cNvPr id="5" name="Table 5">
            <a:extLst>
              <a:ext uri="{FF2B5EF4-FFF2-40B4-BE49-F238E27FC236}">
                <a16:creationId xmlns:a16="http://schemas.microsoft.com/office/drawing/2014/main" id="{50CB8309-D4EC-75F0-A672-9BA284CBA052}"/>
              </a:ext>
            </a:extLst>
          </p:cNvPr>
          <p:cNvGraphicFramePr>
            <a:graphicFrameLocks noGrp="1"/>
          </p:cNvGraphicFramePr>
          <p:nvPr>
            <p:extLst>
              <p:ext uri="{D42A27DB-BD31-4B8C-83A1-F6EECF244321}">
                <p14:modId xmlns:p14="http://schemas.microsoft.com/office/powerpoint/2010/main" val="1779553520"/>
              </p:ext>
            </p:extLst>
          </p:nvPr>
        </p:nvGraphicFramePr>
        <p:xfrm>
          <a:off x="1689111" y="3169771"/>
          <a:ext cx="3369976" cy="1780032"/>
        </p:xfrm>
        <a:graphic>
          <a:graphicData uri="http://schemas.openxmlformats.org/drawingml/2006/table">
            <a:tbl>
              <a:tblPr firstRow="1" bandRow="1">
                <a:solidFill>
                  <a:srgbClr val="92D050"/>
                </a:solidFill>
                <a:tableStyleId>{5C22544A-7EE6-4342-B048-85BDC9FD1C3A}</a:tableStyleId>
              </a:tblPr>
              <a:tblGrid>
                <a:gridCol w="842494">
                  <a:extLst>
                    <a:ext uri="{9D8B030D-6E8A-4147-A177-3AD203B41FA5}">
                      <a16:colId xmlns:a16="http://schemas.microsoft.com/office/drawing/2014/main" val="3505682299"/>
                    </a:ext>
                  </a:extLst>
                </a:gridCol>
                <a:gridCol w="842494">
                  <a:extLst>
                    <a:ext uri="{9D8B030D-6E8A-4147-A177-3AD203B41FA5}">
                      <a16:colId xmlns:a16="http://schemas.microsoft.com/office/drawing/2014/main" val="2530835535"/>
                    </a:ext>
                  </a:extLst>
                </a:gridCol>
                <a:gridCol w="842494">
                  <a:extLst>
                    <a:ext uri="{9D8B030D-6E8A-4147-A177-3AD203B41FA5}">
                      <a16:colId xmlns:a16="http://schemas.microsoft.com/office/drawing/2014/main" val="1734182668"/>
                    </a:ext>
                  </a:extLst>
                </a:gridCol>
                <a:gridCol w="842494">
                  <a:extLst>
                    <a:ext uri="{9D8B030D-6E8A-4147-A177-3AD203B41FA5}">
                      <a16:colId xmlns:a16="http://schemas.microsoft.com/office/drawing/2014/main" val="620776508"/>
                    </a:ext>
                  </a:extLst>
                </a:gridCol>
              </a:tblGrid>
              <a:tr h="445008">
                <a:tc>
                  <a:txBody>
                    <a:bodyPr/>
                    <a:lstStyle/>
                    <a:p>
                      <a:pPr marL="0" algn="ctr" defTabSz="761970" rtl="0" eaLnBrk="1" latinLnBrk="0" hangingPunct="1"/>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775100905"/>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1539023"/>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5</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47592592"/>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91775133"/>
                  </a:ext>
                </a:extLst>
              </a:tr>
            </a:tbl>
          </a:graphicData>
        </a:graphic>
      </p:graphicFrame>
      <p:graphicFrame>
        <p:nvGraphicFramePr>
          <p:cNvPr id="6" name="Table 6">
            <a:extLst>
              <a:ext uri="{FF2B5EF4-FFF2-40B4-BE49-F238E27FC236}">
                <a16:creationId xmlns:a16="http://schemas.microsoft.com/office/drawing/2014/main" id="{6448C584-0C80-5560-CC81-774787B1A3AF}"/>
              </a:ext>
            </a:extLst>
          </p:cNvPr>
          <p:cNvGraphicFramePr>
            <a:graphicFrameLocks noGrp="1"/>
          </p:cNvGraphicFramePr>
          <p:nvPr>
            <p:extLst>
              <p:ext uri="{D42A27DB-BD31-4B8C-83A1-F6EECF244321}">
                <p14:modId xmlns:p14="http://schemas.microsoft.com/office/powerpoint/2010/main" val="1709699029"/>
              </p:ext>
            </p:extLst>
          </p:nvPr>
        </p:nvGraphicFramePr>
        <p:xfrm>
          <a:off x="6774189" y="3614779"/>
          <a:ext cx="1658480" cy="890016"/>
        </p:xfrm>
        <a:graphic>
          <a:graphicData uri="http://schemas.openxmlformats.org/drawingml/2006/table">
            <a:tbl>
              <a:tblPr firstRow="1" bandRow="1">
                <a:tableStyleId>{5C22544A-7EE6-4342-B048-85BDC9FD1C3A}</a:tableStyleId>
              </a:tblPr>
              <a:tblGrid>
                <a:gridCol w="829240">
                  <a:extLst>
                    <a:ext uri="{9D8B030D-6E8A-4147-A177-3AD203B41FA5}">
                      <a16:colId xmlns:a16="http://schemas.microsoft.com/office/drawing/2014/main" val="1641052675"/>
                    </a:ext>
                  </a:extLst>
                </a:gridCol>
                <a:gridCol w="829240">
                  <a:extLst>
                    <a:ext uri="{9D8B030D-6E8A-4147-A177-3AD203B41FA5}">
                      <a16:colId xmlns:a16="http://schemas.microsoft.com/office/drawing/2014/main" val="3035050372"/>
                    </a:ext>
                  </a:extLst>
                </a:gridCol>
              </a:tblGrid>
              <a:tr h="445008">
                <a:tc>
                  <a:txBody>
                    <a:bodyPr/>
                    <a:lstStyle/>
                    <a:p>
                      <a:pPr algn="ctr"/>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763560106"/>
                  </a:ext>
                </a:extLst>
              </a:tr>
              <a:tr h="445008">
                <a:tc>
                  <a:txBody>
                    <a:bodyPr/>
                    <a:lstStyle/>
                    <a:p>
                      <a:pPr algn="ctr"/>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84327501"/>
                  </a:ext>
                </a:extLst>
              </a:tr>
            </a:tbl>
          </a:graphicData>
        </a:graphic>
      </p:graphicFrame>
      <p:cxnSp>
        <p:nvCxnSpPr>
          <p:cNvPr id="8" name="Straight Arrow Connector 7">
            <a:extLst>
              <a:ext uri="{FF2B5EF4-FFF2-40B4-BE49-F238E27FC236}">
                <a16:creationId xmlns:a16="http://schemas.microsoft.com/office/drawing/2014/main" id="{2D3C657F-0D5D-29B7-9E2A-0481BE8021DD}"/>
              </a:ext>
            </a:extLst>
          </p:cNvPr>
          <p:cNvCxnSpPr>
            <a:cxnSpLocks/>
          </p:cNvCxnSpPr>
          <p:nvPr/>
        </p:nvCxnSpPr>
        <p:spPr>
          <a:xfrm>
            <a:off x="5491133" y="4059787"/>
            <a:ext cx="864096"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20E33-A591-971C-E433-8C6348A50C38}"/>
              </a:ext>
            </a:extLst>
          </p:cNvPr>
          <p:cNvSpPr txBox="1"/>
          <p:nvPr/>
        </p:nvSpPr>
        <p:spPr>
          <a:xfrm>
            <a:off x="3094021" y="5281231"/>
            <a:ext cx="466794" cy="369332"/>
          </a:xfrm>
          <a:prstGeom prst="rect">
            <a:avLst/>
          </a:prstGeom>
          <a:noFill/>
        </p:spPr>
        <p:txBody>
          <a:bodyPr wrap="none" rtlCol="0">
            <a:spAutoFit/>
          </a:bodyPr>
          <a:lstStyle/>
          <a:p>
            <a:r>
              <a:rPr lang="en-GB" dirty="0"/>
              <a:t>(a)</a:t>
            </a:r>
          </a:p>
        </p:txBody>
      </p:sp>
      <p:sp>
        <p:nvSpPr>
          <p:cNvPr id="11" name="TextBox 10">
            <a:extLst>
              <a:ext uri="{FF2B5EF4-FFF2-40B4-BE49-F238E27FC236}">
                <a16:creationId xmlns:a16="http://schemas.microsoft.com/office/drawing/2014/main" id="{A68751C1-272B-7394-CEDE-F9DB94440C1E}"/>
              </a:ext>
            </a:extLst>
          </p:cNvPr>
          <p:cNvSpPr txBox="1"/>
          <p:nvPr/>
        </p:nvSpPr>
        <p:spPr>
          <a:xfrm>
            <a:off x="7323352" y="5281231"/>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767528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B9B8-5A03-B3A5-436A-A28C33EF16B1}"/>
              </a:ext>
            </a:extLst>
          </p:cNvPr>
          <p:cNvSpPr>
            <a:spLocks noGrp="1"/>
          </p:cNvSpPr>
          <p:nvPr>
            <p:ph type="title"/>
          </p:nvPr>
        </p:nvSpPr>
        <p:spPr/>
        <p:txBody>
          <a:bodyPr/>
          <a:lstStyle/>
          <a:p>
            <a:r>
              <a:rPr lang="en-GB" dirty="0"/>
              <a:t>Q2</a:t>
            </a:r>
          </a:p>
        </p:txBody>
      </p:sp>
      <p:sp>
        <p:nvSpPr>
          <p:cNvPr id="3" name="Slide Number Placeholder 2">
            <a:extLst>
              <a:ext uri="{FF2B5EF4-FFF2-40B4-BE49-F238E27FC236}">
                <a16:creationId xmlns:a16="http://schemas.microsoft.com/office/drawing/2014/main" id="{63AC0AC0-AB62-F172-5FB8-E811D33E878B}"/>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dirty="0"/>
          </a:p>
        </p:txBody>
      </p:sp>
      <p:graphicFrame>
        <p:nvGraphicFramePr>
          <p:cNvPr id="5" name="Table 6">
            <a:extLst>
              <a:ext uri="{FF2B5EF4-FFF2-40B4-BE49-F238E27FC236}">
                <a16:creationId xmlns:a16="http://schemas.microsoft.com/office/drawing/2014/main" id="{0CE3F6AB-8A58-B260-6E3C-4A426B41F8C6}"/>
              </a:ext>
            </a:extLst>
          </p:cNvPr>
          <p:cNvGraphicFramePr>
            <a:graphicFrameLocks noGrp="1"/>
          </p:cNvGraphicFramePr>
          <p:nvPr>
            <p:extLst>
              <p:ext uri="{D42A27DB-BD31-4B8C-83A1-F6EECF244321}">
                <p14:modId xmlns:p14="http://schemas.microsoft.com/office/powerpoint/2010/main" val="505641560"/>
              </p:ext>
            </p:extLst>
          </p:nvPr>
        </p:nvGraphicFramePr>
        <p:xfrm>
          <a:off x="3158074" y="3504820"/>
          <a:ext cx="1052462" cy="890016"/>
        </p:xfrm>
        <a:graphic>
          <a:graphicData uri="http://schemas.openxmlformats.org/drawingml/2006/table">
            <a:tbl>
              <a:tblPr firstRow="1" bandRow="1">
                <a:tableStyleId>{5C22544A-7EE6-4342-B048-85BDC9FD1C3A}</a:tableStyleId>
              </a:tblPr>
              <a:tblGrid>
                <a:gridCol w="526231">
                  <a:extLst>
                    <a:ext uri="{9D8B030D-6E8A-4147-A177-3AD203B41FA5}">
                      <a16:colId xmlns:a16="http://schemas.microsoft.com/office/drawing/2014/main" val="1641052675"/>
                    </a:ext>
                  </a:extLst>
                </a:gridCol>
                <a:gridCol w="526231">
                  <a:extLst>
                    <a:ext uri="{9D8B030D-6E8A-4147-A177-3AD203B41FA5}">
                      <a16:colId xmlns:a16="http://schemas.microsoft.com/office/drawing/2014/main" val="3035050372"/>
                    </a:ext>
                  </a:extLst>
                </a:gridCol>
              </a:tblGrid>
              <a:tr h="445008">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763560106"/>
                  </a:ext>
                </a:extLst>
              </a:tr>
              <a:tr h="445008">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84327501"/>
                  </a:ext>
                </a:extLst>
              </a:tr>
            </a:tbl>
          </a:graphicData>
        </a:graphic>
      </p:graphicFrame>
      <p:sp>
        <p:nvSpPr>
          <p:cNvPr id="8" name="TextBox 7">
            <a:extLst>
              <a:ext uri="{FF2B5EF4-FFF2-40B4-BE49-F238E27FC236}">
                <a16:creationId xmlns:a16="http://schemas.microsoft.com/office/drawing/2014/main" id="{9414E62B-ECF2-EEC6-085D-69F1C7FC3239}"/>
              </a:ext>
            </a:extLst>
          </p:cNvPr>
          <p:cNvSpPr txBox="1"/>
          <p:nvPr/>
        </p:nvSpPr>
        <p:spPr>
          <a:xfrm>
            <a:off x="1343472" y="1355170"/>
            <a:ext cx="8295322" cy="646331"/>
          </a:xfrm>
          <a:prstGeom prst="rect">
            <a:avLst/>
          </a:prstGeom>
          <a:noFill/>
        </p:spPr>
        <p:txBody>
          <a:bodyPr wrap="square" rtlCol="0">
            <a:spAutoFit/>
          </a:bodyPr>
          <a:lstStyle/>
          <a:p>
            <a:r>
              <a:rPr lang="en-GB" dirty="0">
                <a:latin typeface="Gill Sans MT" panose="020B0502020104020203" pitchFamily="34" charset="77"/>
              </a:rPr>
              <a:t>In a CNN network, if we have the kernel shown in (a) and want to apply to the data shown (b) with a stride of 2, what padding size would you recommend?</a:t>
            </a:r>
          </a:p>
        </p:txBody>
      </p:sp>
      <p:cxnSp>
        <p:nvCxnSpPr>
          <p:cNvPr id="10" name="Straight Connector 9">
            <a:extLst>
              <a:ext uri="{FF2B5EF4-FFF2-40B4-BE49-F238E27FC236}">
                <a16:creationId xmlns:a16="http://schemas.microsoft.com/office/drawing/2014/main" id="{E1655516-9DCE-ACFD-92FF-DA7D9F60FCEC}"/>
              </a:ext>
            </a:extLst>
          </p:cNvPr>
          <p:cNvCxnSpPr>
            <a:cxnSpLocks/>
          </p:cNvCxnSpPr>
          <p:nvPr/>
        </p:nvCxnSpPr>
        <p:spPr>
          <a:xfrm>
            <a:off x="3158074" y="3504820"/>
            <a:ext cx="1987421" cy="5819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E64CB7-E1C7-9812-C2AE-270527E529AC}"/>
              </a:ext>
            </a:extLst>
          </p:cNvPr>
          <p:cNvCxnSpPr>
            <a:cxnSpLocks/>
            <a:endCxn id="4" idx="1"/>
          </p:cNvCxnSpPr>
          <p:nvPr/>
        </p:nvCxnSpPr>
        <p:spPr>
          <a:xfrm>
            <a:off x="3158074" y="4393958"/>
            <a:ext cx="198742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FE8024-03F5-BFD8-5E9C-7609E4C5B0F3}"/>
              </a:ext>
            </a:extLst>
          </p:cNvPr>
          <p:cNvCxnSpPr>
            <a:cxnSpLocks/>
          </p:cNvCxnSpPr>
          <p:nvPr/>
        </p:nvCxnSpPr>
        <p:spPr>
          <a:xfrm>
            <a:off x="4128410" y="4393958"/>
            <a:ext cx="214041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06D97C-7EAF-B490-F531-45500B2EFC75}"/>
              </a:ext>
            </a:extLst>
          </p:cNvPr>
          <p:cNvCxnSpPr>
            <a:cxnSpLocks/>
          </p:cNvCxnSpPr>
          <p:nvPr/>
        </p:nvCxnSpPr>
        <p:spPr>
          <a:xfrm>
            <a:off x="4210537" y="3531344"/>
            <a:ext cx="214041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4" name="Table 5">
            <a:extLst>
              <a:ext uri="{FF2B5EF4-FFF2-40B4-BE49-F238E27FC236}">
                <a16:creationId xmlns:a16="http://schemas.microsoft.com/office/drawing/2014/main" id="{B901E5CB-AFB6-6260-9A42-EE939FFEA276}"/>
              </a:ext>
            </a:extLst>
          </p:cNvPr>
          <p:cNvGraphicFramePr>
            <a:graphicFrameLocks noGrp="1"/>
          </p:cNvGraphicFramePr>
          <p:nvPr>
            <p:extLst>
              <p:ext uri="{D42A27DB-BD31-4B8C-83A1-F6EECF244321}">
                <p14:modId xmlns:p14="http://schemas.microsoft.com/office/powerpoint/2010/main" val="2622307922"/>
              </p:ext>
            </p:extLst>
          </p:nvPr>
        </p:nvGraphicFramePr>
        <p:xfrm>
          <a:off x="5145494" y="4059358"/>
          <a:ext cx="2246648" cy="1780032"/>
        </p:xfrm>
        <a:graphic>
          <a:graphicData uri="http://schemas.openxmlformats.org/drawingml/2006/table">
            <a:tbl>
              <a:tblPr firstRow="1" bandRow="1">
                <a:solidFill>
                  <a:srgbClr val="92D050"/>
                </a:solidFill>
                <a:tableStyleId>{5C22544A-7EE6-4342-B048-85BDC9FD1C3A}</a:tableStyleId>
              </a:tblPr>
              <a:tblGrid>
                <a:gridCol w="561662">
                  <a:extLst>
                    <a:ext uri="{9D8B030D-6E8A-4147-A177-3AD203B41FA5}">
                      <a16:colId xmlns:a16="http://schemas.microsoft.com/office/drawing/2014/main" val="3505682299"/>
                    </a:ext>
                  </a:extLst>
                </a:gridCol>
                <a:gridCol w="561662">
                  <a:extLst>
                    <a:ext uri="{9D8B030D-6E8A-4147-A177-3AD203B41FA5}">
                      <a16:colId xmlns:a16="http://schemas.microsoft.com/office/drawing/2014/main" val="2530835535"/>
                    </a:ext>
                  </a:extLst>
                </a:gridCol>
                <a:gridCol w="561662">
                  <a:extLst>
                    <a:ext uri="{9D8B030D-6E8A-4147-A177-3AD203B41FA5}">
                      <a16:colId xmlns:a16="http://schemas.microsoft.com/office/drawing/2014/main" val="1734182668"/>
                    </a:ext>
                  </a:extLst>
                </a:gridCol>
                <a:gridCol w="561662">
                  <a:extLst>
                    <a:ext uri="{9D8B030D-6E8A-4147-A177-3AD203B41FA5}">
                      <a16:colId xmlns:a16="http://schemas.microsoft.com/office/drawing/2014/main" val="620776508"/>
                    </a:ext>
                  </a:extLst>
                </a:gridCol>
              </a:tblGrid>
              <a:tr h="445008">
                <a:tc>
                  <a:txBody>
                    <a:bodyPr/>
                    <a:lstStyle/>
                    <a:p>
                      <a:pPr marL="0" algn="ctr" defTabSz="761970" rtl="0" eaLnBrk="1" latinLnBrk="0" hangingPunct="1"/>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775100905"/>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1539023"/>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5</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47592592"/>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91775133"/>
                  </a:ext>
                </a:extLst>
              </a:tr>
            </a:tbl>
          </a:graphicData>
        </a:graphic>
      </p:graphicFrame>
      <p:sp>
        <p:nvSpPr>
          <p:cNvPr id="19" name="TextBox 18">
            <a:extLst>
              <a:ext uri="{FF2B5EF4-FFF2-40B4-BE49-F238E27FC236}">
                <a16:creationId xmlns:a16="http://schemas.microsoft.com/office/drawing/2014/main" id="{FE798AC3-18CB-9EB1-0A3B-8968DD0F60E6}"/>
              </a:ext>
            </a:extLst>
          </p:cNvPr>
          <p:cNvSpPr txBox="1"/>
          <p:nvPr/>
        </p:nvSpPr>
        <p:spPr>
          <a:xfrm>
            <a:off x="3339791" y="4688095"/>
            <a:ext cx="466794" cy="369332"/>
          </a:xfrm>
          <a:prstGeom prst="rect">
            <a:avLst/>
          </a:prstGeom>
          <a:noFill/>
        </p:spPr>
        <p:txBody>
          <a:bodyPr wrap="none" rtlCol="0">
            <a:spAutoFit/>
          </a:bodyPr>
          <a:lstStyle/>
          <a:p>
            <a:r>
              <a:rPr lang="en-GB" dirty="0"/>
              <a:t>(a)</a:t>
            </a:r>
          </a:p>
        </p:txBody>
      </p:sp>
      <p:sp>
        <p:nvSpPr>
          <p:cNvPr id="20" name="TextBox 19">
            <a:extLst>
              <a:ext uri="{FF2B5EF4-FFF2-40B4-BE49-F238E27FC236}">
                <a16:creationId xmlns:a16="http://schemas.microsoft.com/office/drawing/2014/main" id="{FD692918-42D7-8B3B-935F-A2EA24847F9F}"/>
              </a:ext>
            </a:extLst>
          </p:cNvPr>
          <p:cNvSpPr txBox="1"/>
          <p:nvPr/>
        </p:nvSpPr>
        <p:spPr>
          <a:xfrm>
            <a:off x="5988743" y="6050979"/>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2009213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8887-DC9A-0FCA-541D-8605D6AB1660}"/>
              </a:ext>
            </a:extLst>
          </p:cNvPr>
          <p:cNvSpPr>
            <a:spLocks noGrp="1"/>
          </p:cNvSpPr>
          <p:nvPr>
            <p:ph type="title"/>
          </p:nvPr>
        </p:nvSpPr>
        <p:spPr/>
        <p:txBody>
          <a:bodyPr/>
          <a:lstStyle/>
          <a:p>
            <a:r>
              <a:rPr lang="en-GB" dirty="0"/>
              <a:t>Q3</a:t>
            </a:r>
          </a:p>
        </p:txBody>
      </p:sp>
      <p:sp>
        <p:nvSpPr>
          <p:cNvPr id="3" name="Content Placeholder 2">
            <a:extLst>
              <a:ext uri="{FF2B5EF4-FFF2-40B4-BE49-F238E27FC236}">
                <a16:creationId xmlns:a16="http://schemas.microsoft.com/office/drawing/2014/main" id="{ACBA9451-9C93-B8A9-F7A9-AEDE2081A1FB}"/>
              </a:ext>
            </a:extLst>
          </p:cNvPr>
          <p:cNvSpPr>
            <a:spLocks noGrp="1"/>
          </p:cNvSpPr>
          <p:nvPr>
            <p:ph idx="1"/>
          </p:nvPr>
        </p:nvSpPr>
        <p:spPr/>
        <p:txBody>
          <a:bodyPr/>
          <a:lstStyle/>
          <a:p>
            <a:r>
              <a:rPr lang="en-GB" i="0" u="none" strike="noStrike" dirty="0">
                <a:solidFill>
                  <a:srgbClr val="000000"/>
                </a:solidFill>
                <a:effectLst/>
              </a:rPr>
              <a:t>Which operation reduces the spatial dimensions of an image in CNNs?</a:t>
            </a:r>
            <a:br>
              <a:rPr lang="en-GB" dirty="0"/>
            </a:br>
            <a:r>
              <a:rPr lang="en-GB" i="0" u="none" strike="noStrike" dirty="0">
                <a:solidFill>
                  <a:srgbClr val="000000"/>
                </a:solidFill>
                <a:effectLst/>
              </a:rPr>
              <a:t>A) Convolution</a:t>
            </a:r>
            <a:br>
              <a:rPr lang="en-GB" dirty="0"/>
            </a:br>
            <a:r>
              <a:rPr lang="en-GB" i="0" u="none" strike="noStrike" dirty="0">
                <a:solidFill>
                  <a:srgbClr val="000000"/>
                </a:solidFill>
                <a:effectLst/>
              </a:rPr>
              <a:t>B) Pooling</a:t>
            </a:r>
            <a:br>
              <a:rPr lang="en-GB" dirty="0"/>
            </a:br>
            <a:r>
              <a:rPr lang="en-GB" i="0" u="none" strike="noStrike" dirty="0">
                <a:solidFill>
                  <a:srgbClr val="000000"/>
                </a:solidFill>
                <a:effectLst/>
              </a:rPr>
              <a:t>C) Padding</a:t>
            </a:r>
            <a:br>
              <a:rPr lang="en-GB" dirty="0"/>
            </a:br>
            <a:r>
              <a:rPr lang="en-GB" i="0" u="none" strike="noStrike" dirty="0">
                <a:solidFill>
                  <a:srgbClr val="000000"/>
                </a:solidFill>
                <a:effectLst/>
              </a:rPr>
              <a:t>D) Fully connected layer</a:t>
            </a:r>
            <a:endParaRPr lang="en-GB" dirty="0"/>
          </a:p>
        </p:txBody>
      </p:sp>
      <p:sp>
        <p:nvSpPr>
          <p:cNvPr id="4" name="Slide Number Placeholder 3">
            <a:extLst>
              <a:ext uri="{FF2B5EF4-FFF2-40B4-BE49-F238E27FC236}">
                <a16:creationId xmlns:a16="http://schemas.microsoft.com/office/drawing/2014/main" id="{28AA760D-02A7-E6D1-E035-D897CB0849DF}"/>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p:spTree>
    <p:extLst>
      <p:ext uri="{BB962C8B-B14F-4D97-AF65-F5344CB8AC3E}">
        <p14:creationId xmlns:p14="http://schemas.microsoft.com/office/powerpoint/2010/main" val="2959874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2CAE3-094D-6F02-FF7F-AFDF8AF9443C}"/>
              </a:ext>
            </a:extLst>
          </p:cNvPr>
          <p:cNvSpPr>
            <a:spLocks noGrp="1"/>
          </p:cNvSpPr>
          <p:nvPr>
            <p:ph type="title"/>
          </p:nvPr>
        </p:nvSpPr>
        <p:spPr/>
        <p:txBody>
          <a:bodyPr/>
          <a:lstStyle/>
          <a:p>
            <a:r>
              <a:rPr lang="en-GB" dirty="0"/>
              <a:t>Q4</a:t>
            </a:r>
          </a:p>
        </p:txBody>
      </p:sp>
      <p:sp>
        <p:nvSpPr>
          <p:cNvPr id="3" name="Content Placeholder 2">
            <a:extLst>
              <a:ext uri="{FF2B5EF4-FFF2-40B4-BE49-F238E27FC236}">
                <a16:creationId xmlns:a16="http://schemas.microsoft.com/office/drawing/2014/main" id="{95FBA541-C01C-E41B-9E8B-45EC877D4FCF}"/>
              </a:ext>
            </a:extLst>
          </p:cNvPr>
          <p:cNvSpPr>
            <a:spLocks noGrp="1"/>
          </p:cNvSpPr>
          <p:nvPr>
            <p:ph idx="1"/>
          </p:nvPr>
        </p:nvSpPr>
        <p:spPr/>
        <p:txBody>
          <a:bodyPr/>
          <a:lstStyle/>
          <a:p>
            <a:r>
              <a:rPr lang="en-GB" i="0" u="none" strike="noStrike" dirty="0">
                <a:solidFill>
                  <a:srgbClr val="000000"/>
                </a:solidFill>
                <a:effectLst/>
              </a:rPr>
              <a:t>What does "padding" in CNNs achieve?</a:t>
            </a:r>
            <a:br>
              <a:rPr lang="en-GB" dirty="0"/>
            </a:br>
            <a:r>
              <a:rPr lang="en-GB" i="0" u="none" strike="noStrike" dirty="0">
                <a:solidFill>
                  <a:srgbClr val="000000"/>
                </a:solidFill>
                <a:effectLst/>
              </a:rPr>
              <a:t>A) Reduces the computational cost of the network</a:t>
            </a:r>
            <a:br>
              <a:rPr lang="en-GB" dirty="0"/>
            </a:br>
            <a:r>
              <a:rPr lang="en-GB" i="0" u="none" strike="noStrike" dirty="0">
                <a:solidFill>
                  <a:srgbClr val="000000"/>
                </a:solidFill>
                <a:effectLst/>
              </a:rPr>
              <a:t>B) Prevents overfitting during training</a:t>
            </a:r>
            <a:br>
              <a:rPr lang="en-GB" dirty="0"/>
            </a:br>
            <a:r>
              <a:rPr lang="en-GB" i="0" u="none" strike="noStrike" dirty="0">
                <a:solidFill>
                  <a:srgbClr val="000000"/>
                </a:solidFill>
                <a:effectLst/>
              </a:rPr>
              <a:t>C) Maintains the spatial dimensions of the input</a:t>
            </a:r>
            <a:br>
              <a:rPr lang="en-GB" dirty="0"/>
            </a:br>
            <a:r>
              <a:rPr lang="en-GB" i="0" u="none" strike="noStrike" dirty="0">
                <a:solidFill>
                  <a:srgbClr val="000000"/>
                </a:solidFill>
                <a:effectLst/>
              </a:rPr>
              <a:t>D) Enhances gradient descent optimisation</a:t>
            </a:r>
            <a:endParaRPr lang="en-GB" dirty="0"/>
          </a:p>
        </p:txBody>
      </p:sp>
      <p:sp>
        <p:nvSpPr>
          <p:cNvPr id="4" name="Slide Number Placeholder 3">
            <a:extLst>
              <a:ext uri="{FF2B5EF4-FFF2-40B4-BE49-F238E27FC236}">
                <a16:creationId xmlns:a16="http://schemas.microsoft.com/office/drawing/2014/main" id="{9F374570-A812-E808-E729-EF9A0C259B2B}"/>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3868287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6406-143D-45EA-BA2B-6640C1445B7B}"/>
              </a:ext>
            </a:extLst>
          </p:cNvPr>
          <p:cNvSpPr>
            <a:spLocks noGrp="1"/>
          </p:cNvSpPr>
          <p:nvPr>
            <p:ph type="title"/>
          </p:nvPr>
        </p:nvSpPr>
        <p:spPr/>
        <p:txBody>
          <a:bodyPr/>
          <a:lstStyle/>
          <a:p>
            <a:r>
              <a:rPr lang="en-GB" dirty="0"/>
              <a:t>Convolutional Neural Networks</a:t>
            </a:r>
          </a:p>
        </p:txBody>
      </p:sp>
      <p:sp>
        <p:nvSpPr>
          <p:cNvPr id="3" name="Content Placeholder 2">
            <a:extLst>
              <a:ext uri="{FF2B5EF4-FFF2-40B4-BE49-F238E27FC236}">
                <a16:creationId xmlns:a16="http://schemas.microsoft.com/office/drawing/2014/main" id="{C5E47179-7431-2A2F-40D3-E6F209CDB8DD}"/>
              </a:ext>
            </a:extLst>
          </p:cNvPr>
          <p:cNvSpPr>
            <a:spLocks noGrp="1"/>
          </p:cNvSpPr>
          <p:nvPr>
            <p:ph idx="1"/>
          </p:nvPr>
        </p:nvSpPr>
        <p:spPr/>
        <p:txBody>
          <a:bodyPr/>
          <a:lstStyle/>
          <a:p>
            <a:pPr algn="l"/>
            <a:r>
              <a:rPr lang="en-GB" b="0" i="0" u="none" strike="noStrike" dirty="0">
                <a:solidFill>
                  <a:srgbClr val="000000"/>
                </a:solidFill>
                <a:effectLst/>
              </a:rPr>
              <a:t>Convolutional Neural Networks, or CNNs, are specialised neural networks that process data with a known grid-like topology. </a:t>
            </a:r>
          </a:p>
          <a:p>
            <a:pPr algn="l"/>
            <a:r>
              <a:rPr lang="en-GB" b="0" i="0" u="none" strike="noStrike" dirty="0">
                <a:solidFill>
                  <a:srgbClr val="000000"/>
                </a:solidFill>
                <a:effectLst/>
              </a:rPr>
              <a:t>Examples include time series data, which can be thought of as a 1-D grid taking samples at regular intervals, and image data, which can be thought of as a 2-D grid of pixels.</a:t>
            </a:r>
          </a:p>
          <a:p>
            <a:endParaRPr lang="en-GB" dirty="0"/>
          </a:p>
        </p:txBody>
      </p:sp>
      <p:sp>
        <p:nvSpPr>
          <p:cNvPr id="4" name="Slide Number Placeholder 3">
            <a:extLst>
              <a:ext uri="{FF2B5EF4-FFF2-40B4-BE49-F238E27FC236}">
                <a16:creationId xmlns:a16="http://schemas.microsoft.com/office/drawing/2014/main" id="{F3C8B784-3383-5354-DBEB-9F29DF901DBD}"/>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009DE68-086A-B5C8-C81F-54E39ED17A73}"/>
                  </a:ext>
                </a:extLst>
              </p14:cNvPr>
              <p14:cNvContentPartPr/>
              <p14:nvPr/>
            </p14:nvContentPartPr>
            <p14:xfrm>
              <a:off x="82440" y="3290760"/>
              <a:ext cx="6566760" cy="3015000"/>
            </p14:xfrm>
          </p:contentPart>
        </mc:Choice>
        <mc:Fallback>
          <p:pic>
            <p:nvPicPr>
              <p:cNvPr id="5" name="Ink 4">
                <a:extLst>
                  <a:ext uri="{FF2B5EF4-FFF2-40B4-BE49-F238E27FC236}">
                    <a16:creationId xmlns:a16="http://schemas.microsoft.com/office/drawing/2014/main" id="{7009DE68-086A-B5C8-C81F-54E39ED17A73}"/>
                  </a:ext>
                </a:extLst>
              </p:cNvPr>
              <p:cNvPicPr/>
              <p:nvPr/>
            </p:nvPicPr>
            <p:blipFill>
              <a:blip r:embed="rId3"/>
              <a:stretch>
                <a:fillRect/>
              </a:stretch>
            </p:blipFill>
            <p:spPr>
              <a:xfrm>
                <a:off x="73080" y="3281400"/>
                <a:ext cx="6585480" cy="3033720"/>
              </a:xfrm>
              <a:prstGeom prst="rect">
                <a:avLst/>
              </a:prstGeom>
            </p:spPr>
          </p:pic>
        </mc:Fallback>
      </mc:AlternateContent>
    </p:spTree>
    <p:extLst>
      <p:ext uri="{BB962C8B-B14F-4D97-AF65-F5344CB8AC3E}">
        <p14:creationId xmlns:p14="http://schemas.microsoft.com/office/powerpoint/2010/main" val="901124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0D87-9AEB-0E07-948E-33BFD7EEC9D6}"/>
              </a:ext>
            </a:extLst>
          </p:cNvPr>
          <p:cNvSpPr>
            <a:spLocks noGrp="1"/>
          </p:cNvSpPr>
          <p:nvPr>
            <p:ph type="title"/>
          </p:nvPr>
        </p:nvSpPr>
        <p:spPr/>
        <p:txBody>
          <a:bodyPr/>
          <a:lstStyle/>
          <a:p>
            <a:r>
              <a:rPr lang="en-GB" dirty="0"/>
              <a:t>Q5</a:t>
            </a:r>
          </a:p>
        </p:txBody>
      </p:sp>
      <p:sp>
        <p:nvSpPr>
          <p:cNvPr id="3" name="Content Placeholder 2">
            <a:extLst>
              <a:ext uri="{FF2B5EF4-FFF2-40B4-BE49-F238E27FC236}">
                <a16:creationId xmlns:a16="http://schemas.microsoft.com/office/drawing/2014/main" id="{EAB84C2B-C39C-5556-FD8D-1CFAF6E72FCD}"/>
              </a:ext>
            </a:extLst>
          </p:cNvPr>
          <p:cNvSpPr>
            <a:spLocks noGrp="1"/>
          </p:cNvSpPr>
          <p:nvPr>
            <p:ph idx="1"/>
          </p:nvPr>
        </p:nvSpPr>
        <p:spPr/>
        <p:txBody>
          <a:bodyPr/>
          <a:lstStyle/>
          <a:p>
            <a:r>
              <a:rPr lang="en-GB" i="0" u="none" strike="noStrike" dirty="0">
                <a:solidFill>
                  <a:srgbClr val="000000"/>
                </a:solidFill>
                <a:effectLst/>
              </a:rPr>
              <a:t>What is the receptive field in CNNs?</a:t>
            </a:r>
            <a:br>
              <a:rPr lang="en-GB" dirty="0"/>
            </a:br>
            <a:r>
              <a:rPr lang="en-GB" i="0" u="none" strike="noStrike" dirty="0">
                <a:solidFill>
                  <a:srgbClr val="000000"/>
                </a:solidFill>
                <a:effectLst/>
              </a:rPr>
              <a:t>A) The total number of filters used in a layer</a:t>
            </a:r>
            <a:br>
              <a:rPr lang="en-GB" dirty="0"/>
            </a:br>
            <a:r>
              <a:rPr lang="en-GB" i="0" u="none" strike="noStrike" dirty="0">
                <a:solidFill>
                  <a:srgbClr val="000000"/>
                </a:solidFill>
                <a:effectLst/>
              </a:rPr>
              <a:t>B) The region of the input image that affects a single output value</a:t>
            </a:r>
            <a:br>
              <a:rPr lang="en-GB" dirty="0"/>
            </a:br>
            <a:r>
              <a:rPr lang="en-GB" i="0" u="none" strike="noStrike" dirty="0">
                <a:solidFill>
                  <a:srgbClr val="000000"/>
                </a:solidFill>
                <a:effectLst/>
              </a:rPr>
              <a:t>C) The activation map produced by a convolution</a:t>
            </a:r>
            <a:br>
              <a:rPr lang="en-GB" dirty="0"/>
            </a:br>
            <a:r>
              <a:rPr lang="en-GB" i="0" u="none" strike="noStrike" dirty="0">
                <a:solidFill>
                  <a:srgbClr val="000000"/>
                </a:solidFill>
                <a:effectLst/>
              </a:rPr>
              <a:t>D) The number of the kernel applied during convolution</a:t>
            </a:r>
            <a:endParaRPr lang="en-GB" dirty="0"/>
          </a:p>
        </p:txBody>
      </p:sp>
      <p:sp>
        <p:nvSpPr>
          <p:cNvPr id="4" name="Slide Number Placeholder 3">
            <a:extLst>
              <a:ext uri="{FF2B5EF4-FFF2-40B4-BE49-F238E27FC236}">
                <a16:creationId xmlns:a16="http://schemas.microsoft.com/office/drawing/2014/main" id="{9957CE3F-E027-2278-0B63-3EF2908017E7}"/>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p:spTree>
    <p:extLst>
      <p:ext uri="{BB962C8B-B14F-4D97-AF65-F5344CB8AC3E}">
        <p14:creationId xmlns:p14="http://schemas.microsoft.com/office/powerpoint/2010/main" val="255377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a:t>
            </a:r>
            <a:r>
              <a:rPr lang="en-US" dirty="0" err="1"/>
              <a:t>p.barnaghi@imperial.ac.uk</a:t>
            </a:r>
            <a:r>
              <a:rPr lang="en-US" dirty="0"/>
              <a:t>) - 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CNNs</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6</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372879" y="5024209"/>
            <a:ext cx="2562881" cy="276999"/>
          </a:xfrm>
          <a:prstGeom prst="rect">
            <a:avLst/>
          </a:prstGeom>
        </p:spPr>
        <p:txBody>
          <a:bodyPr wrap="none">
            <a:spAutoFit/>
          </a:bodyPr>
          <a:lstStyle/>
          <a:p>
            <a:r>
              <a:rPr lang="en-GB" sz="1200" i="1" dirty="0">
                <a:solidFill>
                  <a:schemeClr val="bg1">
                    <a:lumMod val="50000"/>
                  </a:schemeClr>
                </a:solidFill>
                <a:latin typeface="Gill Sans MT" panose="020B0502020104020203" pitchFamily="34" charset="77"/>
              </a:rPr>
              <a:t>image source: http://cs231n.stanford.edu/</a:t>
            </a:r>
          </a:p>
        </p:txBody>
      </p:sp>
      <p:sp>
        <p:nvSpPr>
          <p:cNvPr id="6" name="TextBox 5">
            <a:extLst>
              <a:ext uri="{FF2B5EF4-FFF2-40B4-BE49-F238E27FC236}">
                <a16:creationId xmlns:a16="http://schemas.microsoft.com/office/drawing/2014/main" id="{A02C0AE5-FFAA-B0C8-0DDE-CBB7669AAEAE}"/>
              </a:ext>
            </a:extLst>
          </p:cNvPr>
          <p:cNvSpPr txBox="1"/>
          <p:nvPr/>
        </p:nvSpPr>
        <p:spPr>
          <a:xfrm>
            <a:off x="1414887" y="5938553"/>
            <a:ext cx="4570867" cy="369332"/>
          </a:xfrm>
          <a:prstGeom prst="rect">
            <a:avLst/>
          </a:prstGeom>
          <a:noFill/>
        </p:spPr>
        <p:txBody>
          <a:bodyPr wrap="none" rtlCol="0">
            <a:spAutoFit/>
          </a:bodyPr>
          <a:lstStyle/>
          <a:p>
            <a:r>
              <a:rPr lang="en-GB" dirty="0">
                <a:latin typeface="Gill Sans MT" panose="020B0502020104020203" pitchFamily="34" charset="77"/>
                <a:ea typeface="Helvetica Neue" panose="02000503000000020004" pitchFamily="2" charset="0"/>
                <a:cs typeface="Helvetica Neue" panose="02000503000000020004" pitchFamily="2" charset="0"/>
              </a:rPr>
              <a:t>We will revisit this again in the following slides.</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A5981C5-98D3-4155-2390-D8DB1E62C140}"/>
                  </a:ext>
                </a:extLst>
              </p14:cNvPr>
              <p14:cNvContentPartPr/>
              <p14:nvPr/>
            </p14:nvContentPartPr>
            <p14:xfrm>
              <a:off x="783720" y="788040"/>
              <a:ext cx="3398400" cy="4632120"/>
            </p14:xfrm>
          </p:contentPart>
        </mc:Choice>
        <mc:Fallback>
          <p:pic>
            <p:nvPicPr>
              <p:cNvPr id="7" name="Ink 6">
                <a:extLst>
                  <a:ext uri="{FF2B5EF4-FFF2-40B4-BE49-F238E27FC236}">
                    <a16:creationId xmlns:a16="http://schemas.microsoft.com/office/drawing/2014/main" id="{3A5981C5-98D3-4155-2390-D8DB1E62C140}"/>
                  </a:ext>
                </a:extLst>
              </p:cNvPr>
              <p:cNvPicPr/>
              <p:nvPr/>
            </p:nvPicPr>
            <p:blipFill>
              <a:blip r:embed="rId4"/>
              <a:stretch>
                <a:fillRect/>
              </a:stretch>
            </p:blipFill>
            <p:spPr>
              <a:xfrm>
                <a:off x="774360" y="778680"/>
                <a:ext cx="3417120" cy="4650840"/>
              </a:xfrm>
              <a:prstGeom prst="rect">
                <a:avLst/>
              </a:prstGeom>
            </p:spPr>
          </p:pic>
        </mc:Fallback>
      </mc:AlternateContent>
    </p:spTree>
    <p:extLst>
      <p:ext uri="{BB962C8B-B14F-4D97-AF65-F5344CB8AC3E}">
        <p14:creationId xmlns:p14="http://schemas.microsoft.com/office/powerpoint/2010/main" val="163845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82D92-58A8-451D-9F28-7C9CBEF73885}"/>
              </a:ext>
            </a:extLst>
          </p:cNvPr>
          <p:cNvSpPr>
            <a:spLocks noGrp="1"/>
          </p:cNvSpPr>
          <p:nvPr>
            <p:ph type="title"/>
          </p:nvPr>
        </p:nvSpPr>
        <p:spPr/>
        <p:txBody>
          <a:bodyPr/>
          <a:lstStyle/>
          <a:p>
            <a:r>
              <a:rPr lang="en-GB" dirty="0"/>
              <a:t>Convolution layer </a:t>
            </a:r>
          </a:p>
        </p:txBody>
      </p:sp>
      <p:sp>
        <p:nvSpPr>
          <p:cNvPr id="3" name="Content Placeholder 2">
            <a:extLst>
              <a:ext uri="{FF2B5EF4-FFF2-40B4-BE49-F238E27FC236}">
                <a16:creationId xmlns:a16="http://schemas.microsoft.com/office/drawing/2014/main" id="{ABE32742-DED1-74D2-C843-0DA5CEA2ADC1}"/>
              </a:ext>
            </a:extLst>
          </p:cNvPr>
          <p:cNvSpPr>
            <a:spLocks noGrp="1"/>
          </p:cNvSpPr>
          <p:nvPr>
            <p:ph idx="1"/>
          </p:nvPr>
        </p:nvSpPr>
        <p:spPr/>
        <p:txBody>
          <a:bodyPr/>
          <a:lstStyle/>
          <a:p>
            <a:r>
              <a:rPr lang="en-GB" b="0" i="0" u="none" strike="noStrike" dirty="0">
                <a:effectLst/>
              </a:rPr>
              <a:t>Convolutional layers in CNN can be more accurately described as cross-correlations. </a:t>
            </a:r>
          </a:p>
          <a:p>
            <a:r>
              <a:rPr lang="en-GB" dirty="0"/>
              <a:t>They take an input (usually a grid or subset of the main image or input) and overlay or apply a kernel. </a:t>
            </a:r>
          </a:p>
          <a:p>
            <a:r>
              <a:rPr lang="en-GB" b="0" i="0" u="none" strike="noStrike" dirty="0">
                <a:effectLst/>
              </a:rPr>
              <a:t>The shape of the </a:t>
            </a:r>
            <a:r>
              <a:rPr lang="en-GB" b="0" i="1" u="none" strike="noStrike" dirty="0">
                <a:effectLst/>
              </a:rPr>
              <a:t>kernel window</a:t>
            </a:r>
            <a:r>
              <a:rPr lang="en-GB" b="0" i="0" u="none" strike="noStrike" dirty="0">
                <a:effectLst/>
              </a:rPr>
              <a:t> (or </a:t>
            </a:r>
            <a:r>
              <a:rPr lang="en-GB" b="0" i="1" u="none" strike="noStrike" dirty="0">
                <a:effectLst/>
              </a:rPr>
              <a:t>convolution window</a:t>
            </a:r>
            <a:r>
              <a:rPr lang="en-GB" b="0" i="0" u="none" strike="noStrike" dirty="0">
                <a:effectLst/>
              </a:rPr>
              <a:t>) is given by the height and width of the kernel.</a:t>
            </a:r>
            <a:endParaRPr lang="en-GB" dirty="0"/>
          </a:p>
        </p:txBody>
      </p:sp>
      <p:sp>
        <p:nvSpPr>
          <p:cNvPr id="4" name="Slide Number Placeholder 3">
            <a:extLst>
              <a:ext uri="{FF2B5EF4-FFF2-40B4-BE49-F238E27FC236}">
                <a16:creationId xmlns:a16="http://schemas.microsoft.com/office/drawing/2014/main" id="{2F3753F2-D21C-A7A0-FB13-EDDB7BD315F3}"/>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6" name="Picture 5" descr="Shape&#10;&#10;Description automatically generated with low confidence">
            <a:extLst>
              <a:ext uri="{FF2B5EF4-FFF2-40B4-BE49-F238E27FC236}">
                <a16:creationId xmlns:a16="http://schemas.microsoft.com/office/drawing/2014/main" id="{9323474A-0CC2-C850-D0B6-87A1385EF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797" y="4401713"/>
            <a:ext cx="6135082" cy="2149901"/>
          </a:xfrm>
          <a:prstGeom prst="rect">
            <a:avLst/>
          </a:prstGeom>
        </p:spPr>
      </p:pic>
      <p:sp>
        <p:nvSpPr>
          <p:cNvPr id="7" name="TextBox 6">
            <a:extLst>
              <a:ext uri="{FF2B5EF4-FFF2-40B4-BE49-F238E27FC236}">
                <a16:creationId xmlns:a16="http://schemas.microsoft.com/office/drawing/2014/main" id="{14D0250F-315E-13EE-7BE2-3CEBF805A0E7}"/>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E46A2C2B-2EE5-DABD-0F07-408CE4A1245B}"/>
                  </a:ext>
                </a:extLst>
              </p14:cNvPr>
              <p14:cNvContentPartPr/>
              <p14:nvPr/>
            </p14:nvContentPartPr>
            <p14:xfrm>
              <a:off x="2032560" y="4621320"/>
              <a:ext cx="5358960" cy="2006640"/>
            </p14:xfrm>
          </p:contentPart>
        </mc:Choice>
        <mc:Fallback>
          <p:pic>
            <p:nvPicPr>
              <p:cNvPr id="5" name="Ink 4">
                <a:extLst>
                  <a:ext uri="{FF2B5EF4-FFF2-40B4-BE49-F238E27FC236}">
                    <a16:creationId xmlns:a16="http://schemas.microsoft.com/office/drawing/2014/main" id="{E46A2C2B-2EE5-DABD-0F07-408CE4A1245B}"/>
                  </a:ext>
                </a:extLst>
              </p:cNvPr>
              <p:cNvPicPr/>
              <p:nvPr/>
            </p:nvPicPr>
            <p:blipFill>
              <a:blip r:embed="rId4"/>
              <a:stretch>
                <a:fillRect/>
              </a:stretch>
            </p:blipFill>
            <p:spPr>
              <a:xfrm>
                <a:off x="2023200" y="4611960"/>
                <a:ext cx="5377680" cy="2025360"/>
              </a:xfrm>
              <a:prstGeom prst="rect">
                <a:avLst/>
              </a:prstGeom>
            </p:spPr>
          </p:pic>
        </mc:Fallback>
      </mc:AlternateContent>
    </p:spTree>
    <p:extLst>
      <p:ext uri="{BB962C8B-B14F-4D97-AF65-F5344CB8AC3E}">
        <p14:creationId xmlns:p14="http://schemas.microsoft.com/office/powerpoint/2010/main" val="377362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AA84-B883-53C8-3294-DBC1CAF0CF78}"/>
              </a:ext>
            </a:extLst>
          </p:cNvPr>
          <p:cNvSpPr>
            <a:spLocks noGrp="1"/>
          </p:cNvSpPr>
          <p:nvPr>
            <p:ph type="title"/>
          </p:nvPr>
        </p:nvSpPr>
        <p:spPr/>
        <p:txBody>
          <a:bodyPr/>
          <a:lstStyle/>
          <a:p>
            <a:r>
              <a:rPr lang="en-GB" dirty="0"/>
              <a:t>CNN kernels</a:t>
            </a:r>
          </a:p>
        </p:txBody>
      </p:sp>
      <p:sp>
        <p:nvSpPr>
          <p:cNvPr id="3" name="Slide Number Placeholder 2">
            <a:extLst>
              <a:ext uri="{FF2B5EF4-FFF2-40B4-BE49-F238E27FC236}">
                <a16:creationId xmlns:a16="http://schemas.microsoft.com/office/drawing/2014/main" id="{07B8BB98-1E3C-E7D4-96C8-3956F1C0BA8B}"/>
              </a:ext>
            </a:extLst>
          </p:cNvPr>
          <p:cNvSpPr>
            <a:spLocks noGrp="1"/>
          </p:cNvSpPr>
          <p:nvPr>
            <p:ph type="sldNum" sz="quarter" idx="12"/>
          </p:nvPr>
        </p:nvSpPr>
        <p:spPr/>
        <p:txBody>
          <a:bodyPr/>
          <a:lstStyle/>
          <a:p>
            <a:fld id="{BB98F552-A29D-2D4E-8192-F20670493719}" type="slidenum">
              <a:rPr lang="en-GB" altLang="en-US" smtClean="0"/>
              <a:pPr/>
              <a:t>8</a:t>
            </a:fld>
            <a:endParaRPr lang="en-GB" altLang="en-US" dirty="0"/>
          </a:p>
        </p:txBody>
      </p:sp>
      <p:pic>
        <p:nvPicPr>
          <p:cNvPr id="4" name="Picture 3" descr="Shape&#10;&#10;Description automatically generated with low confidence">
            <a:extLst>
              <a:ext uri="{FF2B5EF4-FFF2-40B4-BE49-F238E27FC236}">
                <a16:creationId xmlns:a16="http://schemas.microsoft.com/office/drawing/2014/main" id="{B613287D-9E96-E42F-3AFA-7C2E793D2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1598981"/>
            <a:ext cx="6135082" cy="2149901"/>
          </a:xfrm>
          <a:prstGeom prst="rect">
            <a:avLst/>
          </a:prstGeom>
        </p:spPr>
      </p:pic>
      <p:sp>
        <p:nvSpPr>
          <p:cNvPr id="6" name="TextBox 5">
            <a:extLst>
              <a:ext uri="{FF2B5EF4-FFF2-40B4-BE49-F238E27FC236}">
                <a16:creationId xmlns:a16="http://schemas.microsoft.com/office/drawing/2014/main" id="{1CDC19D5-31E5-B9A1-568F-F66D93C81BC5}"/>
              </a:ext>
            </a:extLst>
          </p:cNvPr>
          <p:cNvSpPr txBox="1"/>
          <p:nvPr/>
        </p:nvSpPr>
        <p:spPr>
          <a:xfrm>
            <a:off x="1516291" y="4372622"/>
            <a:ext cx="8727370" cy="1200329"/>
          </a:xfrm>
          <a:prstGeom prst="rect">
            <a:avLst/>
          </a:prstGeom>
          <a:noFill/>
        </p:spPr>
        <p:txBody>
          <a:bodyPr wrap="square">
            <a:spAutoFit/>
          </a:bodyPr>
          <a:lstStyle/>
          <a:p>
            <a:r>
              <a:rPr lang="en-GB" b="0" i="0" u="none" strike="noStrike" dirty="0">
                <a:effectLst/>
                <a:latin typeface="Gill Sans MT" panose="020B0502020104020203" pitchFamily="34" charset="77"/>
                <a:ea typeface="Helvetica Neue" panose="02000503000000020004" pitchFamily="2" charset="0"/>
                <a:cs typeface="Helvetica Neue" panose="02000503000000020004" pitchFamily="2" charset="0"/>
              </a:rPr>
              <a:t>Two-dimensional cross-correlation operation. The shaded portions are the first output element, as well as the input and kernel tensor elements used for the output computation: </a:t>
            </a:r>
          </a:p>
          <a:p>
            <a:endParaRPr lang="en-GB" dirty="0">
              <a:latin typeface="Gill Sans MT" panose="020B0502020104020203" pitchFamily="34" charset="77"/>
              <a:ea typeface="Helvetica Neue" panose="02000503000000020004" pitchFamily="2" charset="0"/>
              <a:cs typeface="Helvetica Neue" panose="02000503000000020004" pitchFamily="2" charset="0"/>
            </a:endParaRPr>
          </a:p>
          <a:p>
            <a:r>
              <a:rPr lang="en-GB" b="0" i="0" u="none" strike="noStrike" dirty="0">
                <a:solidFill>
                  <a:srgbClr val="FF0000"/>
                </a:solidFill>
                <a:effectLst/>
                <a:latin typeface="Gill Sans MT" panose="020B0502020104020203" pitchFamily="34" charset="77"/>
                <a:ea typeface="Helvetica Neue" panose="02000503000000020004" pitchFamily="2" charset="0"/>
                <a:cs typeface="Helvetica Neue" panose="02000503000000020004" pitchFamily="2" charset="0"/>
              </a:rPr>
              <a:t>(0×0) + (1×1)+ (3×2)+ (4×3)=19.</a:t>
            </a:r>
            <a:endParaRPr lang="en-GB"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1D4AA-9B13-8E5C-481F-CE9BD8B4A890}"/>
                  </a:ext>
                </a:extLst>
              </p:cNvPr>
              <p:cNvSpPr txBox="1"/>
              <p:nvPr/>
            </p:nvSpPr>
            <p:spPr>
              <a:xfrm>
                <a:off x="8040216" y="1489259"/>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1</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2×1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4×2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5×3</m:t>
                          </m:r>
                        </m:e>
                      </m:d>
                      <m:r>
                        <a:rPr lang="en-GB" sz="1440" i="1">
                          <a:latin typeface="Cambria Math" panose="02040503050406030204" pitchFamily="18" charset="0"/>
                          <a:ea typeface="Cambria Math" panose="02040503050406030204" pitchFamily="18" charset="0"/>
                        </a:rPr>
                        <m:t>=25</m:t>
                      </m:r>
                    </m:oMath>
                  </m:oMathPara>
                </a14:m>
                <a:endParaRPr lang="en-GB" sz="1440" dirty="0"/>
              </a:p>
            </p:txBody>
          </p:sp>
        </mc:Choice>
        <mc:Fallback xmlns="">
          <p:sp>
            <p:nvSpPr>
              <p:cNvPr id="5" name="TextBox 4">
                <a:extLst>
                  <a:ext uri="{FF2B5EF4-FFF2-40B4-BE49-F238E27FC236}">
                    <a16:creationId xmlns:a16="http://schemas.microsoft.com/office/drawing/2014/main" id="{1631D4AA-9B13-8E5C-481F-CE9BD8B4A890}"/>
                  </a:ext>
                </a:extLst>
              </p:cNvPr>
              <p:cNvSpPr txBox="1">
                <a:spLocks noRot="1" noChangeAspect="1" noMove="1" noResize="1" noEditPoints="1" noAdjustHandles="1" noChangeArrowheads="1" noChangeShapeType="1" noTextEdit="1"/>
              </p:cNvSpPr>
              <p:nvPr/>
            </p:nvSpPr>
            <p:spPr>
              <a:xfrm>
                <a:off x="8040216" y="1489259"/>
                <a:ext cx="3300904" cy="3139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B4D7C5-608A-98A8-0890-3F0FA1695FBB}"/>
                  </a:ext>
                </a:extLst>
              </p:cNvPr>
              <p:cNvSpPr txBox="1"/>
              <p:nvPr/>
            </p:nvSpPr>
            <p:spPr>
              <a:xfrm>
                <a:off x="4311612" y="3842272"/>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3</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4×1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6×2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7×3</m:t>
                          </m:r>
                        </m:e>
                      </m:d>
                      <m:r>
                        <a:rPr lang="en-GB" sz="1440" i="1">
                          <a:latin typeface="Cambria Math" panose="02040503050406030204" pitchFamily="18" charset="0"/>
                          <a:ea typeface="Cambria Math" panose="02040503050406030204" pitchFamily="18" charset="0"/>
                        </a:rPr>
                        <m:t>=37</m:t>
                      </m:r>
                    </m:oMath>
                  </m:oMathPara>
                </a14:m>
                <a:endParaRPr lang="en-GB" sz="1440" dirty="0"/>
              </a:p>
            </p:txBody>
          </p:sp>
        </mc:Choice>
        <mc:Fallback xmlns="">
          <p:sp>
            <p:nvSpPr>
              <p:cNvPr id="7" name="TextBox 6">
                <a:extLst>
                  <a:ext uri="{FF2B5EF4-FFF2-40B4-BE49-F238E27FC236}">
                    <a16:creationId xmlns:a16="http://schemas.microsoft.com/office/drawing/2014/main" id="{22B4D7C5-608A-98A8-0890-3F0FA1695FBB}"/>
                  </a:ext>
                </a:extLst>
              </p:cNvPr>
              <p:cNvSpPr txBox="1">
                <a:spLocks noRot="1" noChangeAspect="1" noMove="1" noResize="1" noEditPoints="1" noAdjustHandles="1" noChangeArrowheads="1" noChangeShapeType="1" noTextEdit="1"/>
              </p:cNvSpPr>
              <p:nvPr/>
            </p:nvSpPr>
            <p:spPr>
              <a:xfrm>
                <a:off x="4311612" y="3842272"/>
                <a:ext cx="3300904" cy="3139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E518EF-641D-36D7-87F7-F940DD010D7D}"/>
                  </a:ext>
                </a:extLst>
              </p:cNvPr>
              <p:cNvSpPr txBox="1"/>
              <p:nvPr/>
            </p:nvSpPr>
            <p:spPr>
              <a:xfrm>
                <a:off x="8242639" y="3065893"/>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4</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5×1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7×2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8×3</m:t>
                          </m:r>
                        </m:e>
                      </m:d>
                      <m:r>
                        <a:rPr lang="en-GB" sz="1440" i="1">
                          <a:latin typeface="Cambria Math" panose="02040503050406030204" pitchFamily="18" charset="0"/>
                          <a:ea typeface="Cambria Math" panose="02040503050406030204" pitchFamily="18" charset="0"/>
                        </a:rPr>
                        <m:t>=43</m:t>
                      </m:r>
                    </m:oMath>
                  </m:oMathPara>
                </a14:m>
                <a:endParaRPr lang="en-GB" sz="1440" dirty="0"/>
              </a:p>
            </p:txBody>
          </p:sp>
        </mc:Choice>
        <mc:Fallback xmlns="">
          <p:sp>
            <p:nvSpPr>
              <p:cNvPr id="8" name="TextBox 7">
                <a:extLst>
                  <a:ext uri="{FF2B5EF4-FFF2-40B4-BE49-F238E27FC236}">
                    <a16:creationId xmlns:a16="http://schemas.microsoft.com/office/drawing/2014/main" id="{9CE518EF-641D-36D7-87F7-F940DD010D7D}"/>
                  </a:ext>
                </a:extLst>
              </p:cNvPr>
              <p:cNvSpPr txBox="1">
                <a:spLocks noRot="1" noChangeAspect="1" noMove="1" noResize="1" noEditPoints="1" noAdjustHandles="1" noChangeArrowheads="1" noChangeShapeType="1" noTextEdit="1"/>
              </p:cNvSpPr>
              <p:nvPr/>
            </p:nvSpPr>
            <p:spPr>
              <a:xfrm>
                <a:off x="8242639" y="3065893"/>
                <a:ext cx="3300904" cy="313932"/>
              </a:xfrm>
              <a:prstGeom prst="rect">
                <a:avLst/>
              </a:prstGeom>
              <a:blipFill>
                <a:blip r:embed="rId5"/>
                <a:stretch>
                  <a:fillRect/>
                </a:stretch>
              </a:blipFill>
            </p:spPr>
            <p:txBody>
              <a:bodyPr/>
              <a:lstStyle/>
              <a:p>
                <a:r>
                  <a:rPr lang="en-GB">
                    <a:noFill/>
                  </a:rPr>
                  <a:t> </a:t>
                </a:r>
              </a:p>
            </p:txBody>
          </p:sp>
        </mc:Fallback>
      </mc:AlternateContent>
      <p:cxnSp>
        <p:nvCxnSpPr>
          <p:cNvPr id="10" name="Straight Arrow Connector 9">
            <a:extLst>
              <a:ext uri="{FF2B5EF4-FFF2-40B4-BE49-F238E27FC236}">
                <a16:creationId xmlns:a16="http://schemas.microsoft.com/office/drawing/2014/main" id="{68E47F00-C2A6-6C25-C68B-34ED80B591E2}"/>
              </a:ext>
            </a:extLst>
          </p:cNvPr>
          <p:cNvCxnSpPr/>
          <p:nvPr/>
        </p:nvCxnSpPr>
        <p:spPr>
          <a:xfrm flipV="1">
            <a:off x="7651373" y="1905953"/>
            <a:ext cx="822067" cy="65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E8EDB3-AE9E-095C-C7D2-0C202DB37F69}"/>
              </a:ext>
            </a:extLst>
          </p:cNvPr>
          <p:cNvCxnSpPr>
            <a:cxnSpLocks/>
          </p:cNvCxnSpPr>
          <p:nvPr/>
        </p:nvCxnSpPr>
        <p:spPr>
          <a:xfrm>
            <a:off x="7824192" y="3232093"/>
            <a:ext cx="4320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2C3C75-5E44-A2D3-1F66-2ED175C7BBB5}"/>
              </a:ext>
            </a:extLst>
          </p:cNvPr>
          <p:cNvCxnSpPr>
            <a:cxnSpLocks/>
          </p:cNvCxnSpPr>
          <p:nvPr/>
        </p:nvCxnSpPr>
        <p:spPr>
          <a:xfrm flipH="1">
            <a:off x="6700867" y="3429000"/>
            <a:ext cx="345638" cy="3198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9BB80D-FB19-D3A0-BB7C-C0F3CE01EB29}"/>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6CADB018-DD09-A945-58D0-73518C28ECE1}"/>
                  </a:ext>
                </a:extLst>
              </p14:cNvPr>
              <p14:cNvContentPartPr/>
              <p14:nvPr/>
            </p14:nvContentPartPr>
            <p14:xfrm>
              <a:off x="875520" y="1203120"/>
              <a:ext cx="10262160" cy="2093040"/>
            </p14:xfrm>
          </p:contentPart>
        </mc:Choice>
        <mc:Fallback>
          <p:pic>
            <p:nvPicPr>
              <p:cNvPr id="12" name="Ink 11">
                <a:extLst>
                  <a:ext uri="{FF2B5EF4-FFF2-40B4-BE49-F238E27FC236}">
                    <a16:creationId xmlns:a16="http://schemas.microsoft.com/office/drawing/2014/main" id="{6CADB018-DD09-A945-58D0-73518C28ECE1}"/>
                  </a:ext>
                </a:extLst>
              </p:cNvPr>
              <p:cNvPicPr/>
              <p:nvPr/>
            </p:nvPicPr>
            <p:blipFill>
              <a:blip r:embed="rId7"/>
              <a:stretch>
                <a:fillRect/>
              </a:stretch>
            </p:blipFill>
            <p:spPr>
              <a:xfrm>
                <a:off x="866160" y="1193760"/>
                <a:ext cx="10280880" cy="2111760"/>
              </a:xfrm>
              <a:prstGeom prst="rect">
                <a:avLst/>
              </a:prstGeom>
            </p:spPr>
          </p:pic>
        </mc:Fallback>
      </mc:AlternateContent>
    </p:spTree>
    <p:extLst>
      <p:ext uri="{BB962C8B-B14F-4D97-AF65-F5344CB8AC3E}">
        <p14:creationId xmlns:p14="http://schemas.microsoft.com/office/powerpoint/2010/main" val="2499888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CE359-B8FF-B1BF-1684-04731B47842A}"/>
              </a:ext>
            </a:extLst>
          </p:cNvPr>
          <p:cNvSpPr>
            <a:spLocks noGrp="1"/>
          </p:cNvSpPr>
          <p:nvPr>
            <p:ph type="title"/>
          </p:nvPr>
        </p:nvSpPr>
        <p:spPr/>
        <p:txBody>
          <a:bodyPr/>
          <a:lstStyle/>
          <a:p>
            <a:r>
              <a:rPr lang="en-GB" dirty="0"/>
              <a:t>Sliding the kernel</a:t>
            </a:r>
          </a:p>
        </p:txBody>
      </p:sp>
      <p:sp>
        <p:nvSpPr>
          <p:cNvPr id="3" name="Slide Number Placeholder 2">
            <a:extLst>
              <a:ext uri="{FF2B5EF4-FFF2-40B4-BE49-F238E27FC236}">
                <a16:creationId xmlns:a16="http://schemas.microsoft.com/office/drawing/2014/main" id="{73B06393-FF50-8E47-B1EA-7542234F1111}"/>
              </a:ext>
            </a:extLst>
          </p:cNvPr>
          <p:cNvSpPr>
            <a:spLocks noGrp="1"/>
          </p:cNvSpPr>
          <p:nvPr>
            <p:ph type="sldNum" sz="quarter" idx="12"/>
          </p:nvPr>
        </p:nvSpPr>
        <p:spPr/>
        <p:txBody>
          <a:bodyPr/>
          <a:lstStyle/>
          <a:p>
            <a:fld id="{BB98F552-A29D-2D4E-8192-F20670493719}" type="slidenum">
              <a:rPr lang="en-GB" altLang="en-US" smtClean="0"/>
              <a:pPr/>
              <a:t>9</a:t>
            </a:fld>
            <a:endParaRPr lang="en-GB" altLang="en-US" dirty="0"/>
          </a:p>
        </p:txBody>
      </p:sp>
      <p:pic>
        <p:nvPicPr>
          <p:cNvPr id="4" name="Picture 3" descr="Shape&#10;&#10;Description automatically generated with low confidence">
            <a:extLst>
              <a:ext uri="{FF2B5EF4-FFF2-40B4-BE49-F238E27FC236}">
                <a16:creationId xmlns:a16="http://schemas.microsoft.com/office/drawing/2014/main" id="{AF09EC38-7066-F815-5B2E-87811A91B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1283478"/>
            <a:ext cx="6135082" cy="2149901"/>
          </a:xfrm>
          <a:prstGeom prst="rect">
            <a:avLst/>
          </a:prstGeom>
        </p:spPr>
      </p:pic>
      <p:pic>
        <p:nvPicPr>
          <p:cNvPr id="8" name="Picture 7" descr="Text&#10;&#10;Description automatically generated">
            <a:extLst>
              <a:ext uri="{FF2B5EF4-FFF2-40B4-BE49-F238E27FC236}">
                <a16:creationId xmlns:a16="http://schemas.microsoft.com/office/drawing/2014/main" id="{239BD41B-4C7A-613E-2241-AE624874B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857" y="4023644"/>
            <a:ext cx="4800600" cy="1767840"/>
          </a:xfrm>
          <a:prstGeom prst="rect">
            <a:avLst/>
          </a:prstGeom>
        </p:spPr>
      </p:pic>
      <p:sp>
        <p:nvSpPr>
          <p:cNvPr id="5" name="TextBox 4">
            <a:extLst>
              <a:ext uri="{FF2B5EF4-FFF2-40B4-BE49-F238E27FC236}">
                <a16:creationId xmlns:a16="http://schemas.microsoft.com/office/drawing/2014/main" id="{42A49A62-B958-B5F4-AAB5-F2FF080EFFE4}"/>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9302C14-736D-DBF2-3A39-87668BFEC5FD}"/>
                  </a:ext>
                </a:extLst>
              </p14:cNvPr>
              <p14:cNvContentPartPr/>
              <p14:nvPr/>
            </p14:nvContentPartPr>
            <p14:xfrm>
              <a:off x="2528640" y="1653120"/>
              <a:ext cx="4903200" cy="1923480"/>
            </p14:xfrm>
          </p:contentPart>
        </mc:Choice>
        <mc:Fallback>
          <p:pic>
            <p:nvPicPr>
              <p:cNvPr id="6" name="Ink 5">
                <a:extLst>
                  <a:ext uri="{FF2B5EF4-FFF2-40B4-BE49-F238E27FC236}">
                    <a16:creationId xmlns:a16="http://schemas.microsoft.com/office/drawing/2014/main" id="{69302C14-736D-DBF2-3A39-87668BFEC5FD}"/>
                  </a:ext>
                </a:extLst>
              </p:cNvPr>
              <p:cNvPicPr/>
              <p:nvPr/>
            </p:nvPicPr>
            <p:blipFill>
              <a:blip r:embed="rId5"/>
              <a:stretch>
                <a:fillRect/>
              </a:stretch>
            </p:blipFill>
            <p:spPr>
              <a:xfrm>
                <a:off x="2519280" y="1643760"/>
                <a:ext cx="4921920" cy="1942200"/>
              </a:xfrm>
              <a:prstGeom prst="rect">
                <a:avLst/>
              </a:prstGeom>
            </p:spPr>
          </p:pic>
        </mc:Fallback>
      </mc:AlternateContent>
    </p:spTree>
    <p:extLst>
      <p:ext uri="{BB962C8B-B14F-4D97-AF65-F5344CB8AC3E}">
        <p14:creationId xmlns:p14="http://schemas.microsoft.com/office/powerpoint/2010/main" val="3190961699"/>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40833</TotalTime>
  <Words>2474</Words>
  <Application>Microsoft Office PowerPoint</Application>
  <PresentationFormat>Widescreen</PresentationFormat>
  <Paragraphs>254</Paragraphs>
  <Slides>51</Slides>
  <Notes>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CCSR</vt:lpstr>
      <vt:lpstr>PowerPoint Presentation</vt:lpstr>
      <vt:lpstr>Feature Vectors</vt:lpstr>
      <vt:lpstr>Images a vectors</vt:lpstr>
      <vt:lpstr>Feeding images to the models as blocks </vt:lpstr>
      <vt:lpstr>Convolutional Neural Networks</vt:lpstr>
      <vt:lpstr>CNNs</vt:lpstr>
      <vt:lpstr>Convolution layer </vt:lpstr>
      <vt:lpstr>CNN kernels</vt:lpstr>
      <vt:lpstr>Sliding the kernel</vt:lpstr>
      <vt:lpstr>Example – edge detection: data</vt:lpstr>
      <vt:lpstr>Example – edge detection: data</vt:lpstr>
      <vt:lpstr>Example – edge detection: kernel</vt:lpstr>
      <vt:lpstr>Example – edge detection: result</vt:lpstr>
      <vt:lpstr>Learning a kernel</vt:lpstr>
      <vt:lpstr>Learning a kernel through training </vt:lpstr>
      <vt:lpstr>Example: how to learn a kernel</vt:lpstr>
      <vt:lpstr>Example: how to learn a kernel: result</vt:lpstr>
      <vt:lpstr>CNNs so far</vt:lpstr>
      <vt:lpstr>Padding and Stride</vt:lpstr>
      <vt:lpstr>Padding</vt:lpstr>
      <vt:lpstr>Padding: example</vt:lpstr>
      <vt:lpstr>Choice of padding size</vt:lpstr>
      <vt:lpstr>Stride</vt:lpstr>
      <vt:lpstr>Stride</vt:lpstr>
      <vt:lpstr>Stride: example</vt:lpstr>
      <vt:lpstr>Choice of padding</vt:lpstr>
      <vt:lpstr>Multiple Input and Multiple Output Channels</vt:lpstr>
      <vt:lpstr>Multiple Input Channels: example</vt:lpstr>
      <vt:lpstr>Multiple Output Channel: example (1x1 convolution) </vt:lpstr>
      <vt:lpstr>CNN Layers</vt:lpstr>
      <vt:lpstr>Pooling</vt:lpstr>
      <vt:lpstr>CNN – deep layers</vt:lpstr>
      <vt:lpstr>Deeper layers in CNNs</vt:lpstr>
      <vt:lpstr>Maximum Pooling and Average Pooling</vt:lpstr>
      <vt:lpstr>Pooling</vt:lpstr>
      <vt:lpstr>Max-pooling and average-pooling</vt:lpstr>
      <vt:lpstr>Max-pooling: revisiting the example</vt:lpstr>
      <vt:lpstr>Convolutional Neural Networks: example LeNet</vt:lpstr>
      <vt:lpstr>Compressed notion for LeNet-5</vt:lpstr>
      <vt:lpstr>Example of a practical model: VGG-19</vt:lpstr>
      <vt:lpstr>CNN Autoencoder</vt:lpstr>
      <vt:lpstr>More examples</vt:lpstr>
      <vt:lpstr>CNN Example: VGG model for cell microscopy data analysis</vt:lpstr>
      <vt:lpstr>Revisiting the initial example</vt:lpstr>
      <vt:lpstr>Review questions</vt:lpstr>
      <vt:lpstr>Q1</vt:lpstr>
      <vt:lpstr>Q2</vt:lpstr>
      <vt:lpstr>Q3</vt:lpstr>
      <vt:lpstr>Q4</vt:lpstr>
      <vt:lpstr>Q5</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251</cp:revision>
  <cp:lastPrinted>2018-10-01T18:07:26Z</cp:lastPrinted>
  <dcterms:created xsi:type="dcterms:W3CDTF">2015-10-05T13:27:19Z</dcterms:created>
  <dcterms:modified xsi:type="dcterms:W3CDTF">2025-01-21T12:30:24Z</dcterms:modified>
  <cp:category/>
</cp:coreProperties>
</file>